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1954" r:id="rId5"/>
    <p:sldId id="1980" r:id="rId6"/>
    <p:sldId id="1998" r:id="rId7"/>
    <p:sldId id="1983" r:id="rId8"/>
    <p:sldId id="1985" r:id="rId9"/>
    <p:sldId id="1999" r:id="rId10"/>
    <p:sldId id="1986" r:id="rId11"/>
    <p:sldId id="2000" r:id="rId12"/>
    <p:sldId id="1987" r:id="rId13"/>
    <p:sldId id="2001" r:id="rId14"/>
    <p:sldId id="2004" r:id="rId15"/>
    <p:sldId id="2006" r:id="rId16"/>
    <p:sldId id="2007" r:id="rId17"/>
    <p:sldId id="2008" r:id="rId18"/>
    <p:sldId id="1988" r:id="rId19"/>
    <p:sldId id="2002" r:id="rId20"/>
    <p:sldId id="2009" r:id="rId21"/>
    <p:sldId id="1990" r:id="rId22"/>
    <p:sldId id="2018" r:id="rId23"/>
    <p:sldId id="2011" r:id="rId24"/>
    <p:sldId id="2003" r:id="rId25"/>
    <p:sldId id="2012" r:id="rId26"/>
    <p:sldId id="2013" r:id="rId27"/>
    <p:sldId id="2014" r:id="rId28"/>
    <p:sldId id="2015" r:id="rId29"/>
    <p:sldId id="2017" r:id="rId30"/>
    <p:sldId id="1995" r:id="rId31"/>
    <p:sldId id="1996" r:id="rId32"/>
    <p:sldId id="2010" r:id="rId33"/>
    <p:sldId id="1984" r:id="rId34"/>
    <p:sldId id="1972" r:id="rId35"/>
    <p:sldId id="1978" r:id="rId36"/>
    <p:sldId id="1979" r:id="rId37"/>
    <p:sldId id="2016" r:id="rId38"/>
    <p:sldId id="1964" r:id="rId39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70707"/>
    <a:srgbClr val="0E3689"/>
    <a:srgbClr val="1D9CE4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30013-46B3-43BC-88AA-8BEB8B6A9590}" v="1060" dt="2025-06-29T07:07:04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60"/>
        <p:guide pos="24"/>
        <p:guide orient="horz" pos="80"/>
        <p:guide pos="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 Amalraj - I77655" userId="0729b793-e128-4483-b627-0a04e4c6ece5" providerId="ADAL" clId="{A7630013-46B3-43BC-88AA-8BEB8B6A9590}"/>
    <pc:docChg chg="undo redo custSel addSld delSld modSld sldOrd">
      <pc:chgData name="Johnson Amalraj - I77655" userId="0729b793-e128-4483-b627-0a04e4c6ece5" providerId="ADAL" clId="{A7630013-46B3-43BC-88AA-8BEB8B6A9590}" dt="2025-06-29T07:15:44.098" v="5441" actId="255"/>
      <pc:docMkLst>
        <pc:docMk/>
      </pc:docMkLst>
      <pc:sldChg chg="modSp mod">
        <pc:chgData name="Johnson Amalraj - I77655" userId="0729b793-e128-4483-b627-0a04e4c6ece5" providerId="ADAL" clId="{A7630013-46B3-43BC-88AA-8BEB8B6A9590}" dt="2025-06-29T03:57:17.496" v="1112" actId="1076"/>
        <pc:sldMkLst>
          <pc:docMk/>
          <pc:sldMk cId="2176522384" sldId="1954"/>
        </pc:sldMkLst>
        <pc:spChg chg="mod">
          <ac:chgData name="Johnson Amalraj - I77655" userId="0729b793-e128-4483-b627-0a04e4c6ece5" providerId="ADAL" clId="{A7630013-46B3-43BC-88AA-8BEB8B6A9590}" dt="2025-06-29T03:57:17.496" v="1112" actId="1076"/>
          <ac:spMkLst>
            <pc:docMk/>
            <pc:sldMk cId="2176522384" sldId="1954"/>
            <ac:spMk id="2" creationId="{5E8D854E-F0FA-DA43-9468-0509537A29BE}"/>
          </ac:spMkLst>
        </pc:spChg>
        <pc:spChg chg="mod">
          <ac:chgData name="Johnson Amalraj - I77655" userId="0729b793-e128-4483-b627-0a04e4c6ece5" providerId="ADAL" clId="{A7630013-46B3-43BC-88AA-8BEB8B6A9590}" dt="2025-06-29T03:30:46.095" v="317" actId="20577"/>
          <ac:spMkLst>
            <pc:docMk/>
            <pc:sldMk cId="2176522384" sldId="1954"/>
            <ac:spMk id="3" creationId="{2373D081-4997-FF4D-B75C-F6275A20E91D}"/>
          </ac:spMkLst>
        </pc:spChg>
      </pc:sldChg>
      <pc:sldChg chg="addSp delSp modSp mod ord modClrScheme chgLayout">
        <pc:chgData name="Johnson Amalraj - I77655" userId="0729b793-e128-4483-b627-0a04e4c6ece5" providerId="ADAL" clId="{A7630013-46B3-43BC-88AA-8BEB8B6A9590}" dt="2025-06-29T06:00:25.197" v="4625" actId="22"/>
        <pc:sldMkLst>
          <pc:docMk/>
          <pc:sldMk cId="2014101364" sldId="1964"/>
        </pc:sldMkLst>
        <pc:spChg chg="mod">
          <ac:chgData name="Johnson Amalraj - I77655" userId="0729b793-e128-4483-b627-0a04e4c6ece5" providerId="ADAL" clId="{A7630013-46B3-43BC-88AA-8BEB8B6A9590}" dt="2025-06-17T15:18:59.002" v="284" actId="26606"/>
          <ac:spMkLst>
            <pc:docMk/>
            <pc:sldMk cId="2014101364" sldId="1964"/>
            <ac:spMk id="2" creationId="{2A082AAD-0203-B724-A187-43D4226FB4FF}"/>
          </ac:spMkLst>
        </pc:spChg>
        <pc:spChg chg="add del">
          <ac:chgData name="Johnson Amalraj - I77655" userId="0729b793-e128-4483-b627-0a04e4c6ece5" providerId="ADAL" clId="{A7630013-46B3-43BC-88AA-8BEB8B6A9590}" dt="2025-06-29T06:00:25.197" v="4625" actId="22"/>
          <ac:spMkLst>
            <pc:docMk/>
            <pc:sldMk cId="2014101364" sldId="1964"/>
            <ac:spMk id="4" creationId="{5B7B3D1F-7C05-61DF-9184-07F726CF6BC7}"/>
          </ac:spMkLst>
        </pc:spChg>
        <pc:spChg chg="add mod">
          <ac:chgData name="Johnson Amalraj - I77655" userId="0729b793-e128-4483-b627-0a04e4c6ece5" providerId="ADAL" clId="{A7630013-46B3-43BC-88AA-8BEB8B6A9590}" dt="2025-06-17T15:18:59.002" v="284" actId="26606"/>
          <ac:spMkLst>
            <pc:docMk/>
            <pc:sldMk cId="2014101364" sldId="1964"/>
            <ac:spMk id="9" creationId="{4E01F2CB-A792-4D78-7C37-1670D0794791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29T03:54:29.775" v="1100" actId="2696"/>
        <pc:sldMkLst>
          <pc:docMk/>
          <pc:sldMk cId="1322184780" sldId="1969"/>
        </pc:sldMkLst>
      </pc:sldChg>
      <pc:sldChg chg="addSp delSp modSp del mod modClrScheme chgLayout">
        <pc:chgData name="Johnson Amalraj - I77655" userId="0729b793-e128-4483-b627-0a04e4c6ece5" providerId="ADAL" clId="{A7630013-46B3-43BC-88AA-8BEB8B6A9590}" dt="2025-06-29T03:54:40.902" v="1101" actId="2696"/>
        <pc:sldMkLst>
          <pc:docMk/>
          <pc:sldMk cId="1853826768" sldId="1970"/>
        </pc:sldMkLst>
      </pc:sldChg>
      <pc:sldChg chg="del">
        <pc:chgData name="Johnson Amalraj - I77655" userId="0729b793-e128-4483-b627-0a04e4c6ece5" providerId="ADAL" clId="{A7630013-46B3-43BC-88AA-8BEB8B6A9590}" dt="2025-06-16T06:09:23.761" v="0" actId="2696"/>
        <pc:sldMkLst>
          <pc:docMk/>
          <pc:sldMk cId="3966890240" sldId="1971"/>
        </pc:sldMkLst>
      </pc:sldChg>
      <pc:sldChg chg="addSp delSp modSp mod ord modClrScheme chgLayout">
        <pc:chgData name="Johnson Amalraj - I77655" userId="0729b793-e128-4483-b627-0a04e4c6ece5" providerId="ADAL" clId="{A7630013-46B3-43BC-88AA-8BEB8B6A9590}" dt="2025-06-29T07:12:20.645" v="5402" actId="108"/>
        <pc:sldMkLst>
          <pc:docMk/>
          <pc:sldMk cId="2934520406" sldId="1972"/>
        </pc:sldMkLst>
        <pc:spChg chg="mod">
          <ac:chgData name="Johnson Amalraj - I77655" userId="0729b793-e128-4483-b627-0a04e4c6ece5" providerId="ADAL" clId="{A7630013-46B3-43BC-88AA-8BEB8B6A9590}" dt="2025-06-29T07:12:20.645" v="5402" actId="108"/>
          <ac:spMkLst>
            <pc:docMk/>
            <pc:sldMk cId="2934520406" sldId="1972"/>
            <ac:spMk id="11" creationId="{2E250575-E13A-93DA-B870-B68E9C0CE56E}"/>
          </ac:spMkLst>
        </pc:spChg>
        <pc:spChg chg="add del mod">
          <ac:chgData name="Johnson Amalraj - I77655" userId="0729b793-e128-4483-b627-0a04e4c6ece5" providerId="ADAL" clId="{A7630013-46B3-43BC-88AA-8BEB8B6A9590}" dt="2025-06-29T04:25:09.775" v="1554" actId="26606"/>
          <ac:spMkLst>
            <pc:docMk/>
            <pc:sldMk cId="2934520406" sldId="1972"/>
            <ac:spMk id="25" creationId="{B78828CB-3362-6FE9-7360-9BE8D4718E74}"/>
          </ac:spMkLst>
        </pc:spChg>
        <pc:spChg chg="add del">
          <ac:chgData name="Johnson Amalraj - I77655" userId="0729b793-e128-4483-b627-0a04e4c6ece5" providerId="ADAL" clId="{A7630013-46B3-43BC-88AA-8BEB8B6A9590}" dt="2025-06-29T04:25:09.753" v="1553" actId="26606"/>
          <ac:spMkLst>
            <pc:docMk/>
            <pc:sldMk cId="2934520406" sldId="1972"/>
            <ac:spMk id="30" creationId="{4F9F810B-2834-B18A-DAFE-4F43CB25E040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6:04:24.675" v="4679" actId="20577"/>
          <ac:graphicFrameMkLst>
            <pc:docMk/>
            <pc:sldMk cId="2934520406" sldId="1972"/>
            <ac:graphicFrameMk id="20" creationId="{CDB9EFFB-DA24-6876-2D98-6AE027E0C73F}"/>
          </ac:graphicFrameMkLst>
        </pc:graphicFrameChg>
      </pc:sldChg>
      <pc:sldChg chg="addSp delSp modSp del mod">
        <pc:chgData name="Johnson Amalraj - I77655" userId="0729b793-e128-4483-b627-0a04e4c6ece5" providerId="ADAL" clId="{A7630013-46B3-43BC-88AA-8BEB8B6A9590}" dt="2025-06-29T03:56:31.143" v="1109" actId="2696"/>
        <pc:sldMkLst>
          <pc:docMk/>
          <pc:sldMk cId="4039131798" sldId="1973"/>
        </pc:sldMkLst>
      </pc:sldChg>
      <pc:sldChg chg="addSp delSp modSp del mod">
        <pc:chgData name="Johnson Amalraj - I77655" userId="0729b793-e128-4483-b627-0a04e4c6ece5" providerId="ADAL" clId="{A7630013-46B3-43BC-88AA-8BEB8B6A9590}" dt="2025-06-29T03:56:27.816" v="1108" actId="2696"/>
        <pc:sldMkLst>
          <pc:docMk/>
          <pc:sldMk cId="725435417" sldId="1974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5.752" v="1110" actId="2696"/>
        <pc:sldMkLst>
          <pc:docMk/>
          <pc:sldMk cId="287927463" sldId="1976"/>
        </pc:sldMkLst>
      </pc:sldChg>
      <pc:sldChg chg="addSp delSp modSp mod ord modClrScheme chgLayout">
        <pc:chgData name="Johnson Amalraj - I77655" userId="0729b793-e128-4483-b627-0a04e4c6ece5" providerId="ADAL" clId="{A7630013-46B3-43BC-88AA-8BEB8B6A9590}" dt="2025-06-29T07:12:37.701" v="5404" actId="108"/>
        <pc:sldMkLst>
          <pc:docMk/>
          <pc:sldMk cId="2427715260" sldId="1978"/>
        </pc:sldMkLst>
        <pc:spChg chg="mod ord">
          <ac:chgData name="Johnson Amalraj - I77655" userId="0729b793-e128-4483-b627-0a04e4c6ece5" providerId="ADAL" clId="{A7630013-46B3-43BC-88AA-8BEB8B6A9590}" dt="2025-06-29T07:12:37.701" v="5404" actId="108"/>
          <ac:spMkLst>
            <pc:docMk/>
            <pc:sldMk cId="2427715260" sldId="1978"/>
            <ac:spMk id="2" creationId="{6CB2CBAE-8EB0-0AAC-B5F7-550BE0075D0B}"/>
          </ac:spMkLst>
        </pc:spChg>
        <pc:spChg chg="add del mod">
          <ac:chgData name="Johnson Amalraj - I77655" userId="0729b793-e128-4483-b627-0a04e4c6ece5" providerId="ADAL" clId="{A7630013-46B3-43BC-88AA-8BEB8B6A9590}" dt="2025-06-29T04:50:13.808" v="1727" actId="26606"/>
          <ac:spMkLst>
            <pc:docMk/>
            <pc:sldMk cId="2427715260" sldId="1978"/>
            <ac:spMk id="5" creationId="{AF75D572-B410-89E5-74D5-AF5D1FD33068}"/>
          </ac:spMkLst>
        </pc:spChg>
        <pc:spChg chg="add del mod">
          <ac:chgData name="Johnson Amalraj - I77655" userId="0729b793-e128-4483-b627-0a04e4c6ece5" providerId="ADAL" clId="{A7630013-46B3-43BC-88AA-8BEB8B6A9590}" dt="2025-06-29T04:50:22.823" v="1728" actId="26606"/>
          <ac:spMkLst>
            <pc:docMk/>
            <pc:sldMk cId="2427715260" sldId="1978"/>
            <ac:spMk id="11" creationId="{3A1F6A50-BA82-3123-8E5B-9B854E9FF6D8}"/>
          </ac:spMkLst>
        </pc:spChg>
        <pc:spChg chg="add del mod">
          <ac:chgData name="Johnson Amalraj - I77655" userId="0729b793-e128-4483-b627-0a04e4c6ece5" providerId="ADAL" clId="{A7630013-46B3-43BC-88AA-8BEB8B6A9590}" dt="2025-06-29T04:51:23.908" v="1741" actId="26606"/>
          <ac:spMkLst>
            <pc:docMk/>
            <pc:sldMk cId="2427715260" sldId="1978"/>
            <ac:spMk id="12" creationId="{93059103-D74F-EF3A-3AC9-6E8B80FF4D87}"/>
          </ac:spMkLst>
        </pc:spChg>
        <pc:spChg chg="add del mod">
          <ac:chgData name="Johnson Amalraj - I77655" userId="0729b793-e128-4483-b627-0a04e4c6ece5" providerId="ADAL" clId="{A7630013-46B3-43BC-88AA-8BEB8B6A9590}" dt="2025-06-29T04:50:22.823" v="1728" actId="26606"/>
          <ac:spMkLst>
            <pc:docMk/>
            <pc:sldMk cId="2427715260" sldId="1978"/>
            <ac:spMk id="13" creationId="{274D0601-A4BD-B348-D6FB-4AC9B9426ACA}"/>
          </ac:spMkLst>
        </pc:spChg>
        <pc:spChg chg="add del mod">
          <ac:chgData name="Johnson Amalraj - I77655" userId="0729b793-e128-4483-b627-0a04e4c6ece5" providerId="ADAL" clId="{A7630013-46B3-43BC-88AA-8BEB8B6A9590}" dt="2025-06-29T04:50:22.823" v="1728" actId="26606"/>
          <ac:spMkLst>
            <pc:docMk/>
            <pc:sldMk cId="2427715260" sldId="1978"/>
            <ac:spMk id="15" creationId="{325D587D-E8D6-7F09-A799-CEF5076868E8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7:04:16.418" v="5316" actId="20577"/>
          <ac:graphicFrameMkLst>
            <pc:docMk/>
            <pc:sldMk cId="2427715260" sldId="1978"/>
            <ac:graphicFrameMk id="7" creationId="{B2F31031-1AB9-7E87-B4FA-5522B6CC6954}"/>
          </ac:graphicFrameMkLst>
        </pc:graphicFrameChg>
      </pc:sldChg>
      <pc:sldChg chg="addSp delSp modSp mod modClrScheme chgLayout">
        <pc:chgData name="Johnson Amalraj - I77655" userId="0729b793-e128-4483-b627-0a04e4c6ece5" providerId="ADAL" clId="{A7630013-46B3-43BC-88AA-8BEB8B6A9590}" dt="2025-06-29T06:33:22.404" v="4905" actId="20577"/>
        <pc:sldMkLst>
          <pc:docMk/>
          <pc:sldMk cId="0" sldId="1979"/>
        </pc:sldMkLst>
        <pc:spChg chg="mod">
          <ac:chgData name="Johnson Amalraj - I77655" userId="0729b793-e128-4483-b627-0a04e4c6ece5" providerId="ADAL" clId="{A7630013-46B3-43BC-88AA-8BEB8B6A9590}" dt="2025-06-29T04:49:42.487" v="1724" actId="1076"/>
          <ac:spMkLst>
            <pc:docMk/>
            <pc:sldMk cId="0" sldId="1979"/>
            <ac:spMk id="2" creationId="{00000000-0000-0000-0000-000000000000}"/>
          </ac:spMkLst>
        </pc:spChg>
        <pc:spChg chg="add del mod">
          <ac:chgData name="Johnson Amalraj - I77655" userId="0729b793-e128-4483-b627-0a04e4c6ece5" providerId="ADAL" clId="{A7630013-46B3-43BC-88AA-8BEB8B6A9590}" dt="2025-06-29T04:49:35.546" v="1722" actId="26606"/>
          <ac:spMkLst>
            <pc:docMk/>
            <pc:sldMk cId="0" sldId="1979"/>
            <ac:spMk id="10" creationId="{23850EBD-8947-2596-CFC6-DDAED9A72CB3}"/>
          </ac:spMkLst>
        </pc:spChg>
        <pc:spChg chg="add del">
          <ac:chgData name="Johnson Amalraj - I77655" userId="0729b793-e128-4483-b627-0a04e4c6ece5" providerId="ADAL" clId="{A7630013-46B3-43BC-88AA-8BEB8B6A9590}" dt="2025-06-29T04:49:39.171" v="1723" actId="478"/>
          <ac:spMkLst>
            <pc:docMk/>
            <pc:sldMk cId="0" sldId="1979"/>
            <ac:spMk id="15" creationId="{9CCFD3DE-0C3D-DE03-25C8-70E397DA72E1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6:33:22.404" v="4905" actId="20577"/>
          <ac:graphicFrameMkLst>
            <pc:docMk/>
            <pc:sldMk cId="0" sldId="1979"/>
            <ac:graphicFrameMk id="5" creationId="{F41729E9-AEAA-912A-B988-F516880E26B2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6-29T06:45:38.264" v="5097" actId="20577"/>
        <pc:sldMkLst>
          <pc:docMk/>
          <pc:sldMk cId="3416013347" sldId="1980"/>
        </pc:sldMkLst>
        <pc:spChg chg="del mod ord">
          <ac:chgData name="Johnson Amalraj - I77655" userId="0729b793-e128-4483-b627-0a04e4c6ece5" providerId="ADAL" clId="{A7630013-46B3-43BC-88AA-8BEB8B6A9590}" dt="2025-06-29T03:31:42.574" v="321" actId="700"/>
          <ac:spMkLst>
            <pc:docMk/>
            <pc:sldMk cId="3416013347" sldId="1980"/>
            <ac:spMk id="2" creationId="{0D9E6EDA-C20B-50CC-EFC3-5BAEF281CD5E}"/>
          </ac:spMkLst>
        </pc:spChg>
        <pc:spChg chg="del">
          <ac:chgData name="Johnson Amalraj - I77655" userId="0729b793-e128-4483-b627-0a04e4c6ece5" providerId="ADAL" clId="{A7630013-46B3-43BC-88AA-8BEB8B6A9590}" dt="2025-06-29T03:31:42.574" v="321" actId="700"/>
          <ac:spMkLst>
            <pc:docMk/>
            <pc:sldMk cId="3416013347" sldId="1980"/>
            <ac:spMk id="3" creationId="{22C8E2B5-7286-E503-DA0B-6BE62996E2AD}"/>
          </ac:spMkLst>
        </pc:spChg>
        <pc:spChg chg="del">
          <ac:chgData name="Johnson Amalraj - I77655" userId="0729b793-e128-4483-b627-0a04e4c6ece5" providerId="ADAL" clId="{A7630013-46B3-43BC-88AA-8BEB8B6A9590}" dt="2025-06-29T03:31:42.574" v="321" actId="700"/>
          <ac:spMkLst>
            <pc:docMk/>
            <pc:sldMk cId="3416013347" sldId="1980"/>
            <ac:spMk id="4" creationId="{772D52C2-7607-1C48-540D-A433A4FF63C6}"/>
          </ac:spMkLst>
        </pc:spChg>
        <pc:spChg chg="add mod ord">
          <ac:chgData name="Johnson Amalraj - I77655" userId="0729b793-e128-4483-b627-0a04e4c6ece5" providerId="ADAL" clId="{A7630013-46B3-43BC-88AA-8BEB8B6A9590}" dt="2025-06-29T04:22:53.784" v="1533" actId="26606"/>
          <ac:spMkLst>
            <pc:docMk/>
            <pc:sldMk cId="3416013347" sldId="1980"/>
            <ac:spMk id="5" creationId="{D3F94FCB-3605-FF42-53EE-3948755CD343}"/>
          </ac:spMkLst>
        </pc:spChg>
        <pc:spChg chg="add del mod">
          <ac:chgData name="Johnson Amalraj - I77655" userId="0729b793-e128-4483-b627-0a04e4c6ece5" providerId="ADAL" clId="{A7630013-46B3-43BC-88AA-8BEB8B6A9590}" dt="2025-06-29T04:11:46.803" v="1449" actId="26606"/>
          <ac:spMkLst>
            <pc:docMk/>
            <pc:sldMk cId="3416013347" sldId="1980"/>
            <ac:spMk id="6" creationId="{E5E35AE0-D6F9-9754-EA94-5D4B8FA4F3F2}"/>
          </ac:spMkLst>
        </pc:spChg>
        <pc:spChg chg="add del mod">
          <ac:chgData name="Johnson Amalraj - I77655" userId="0729b793-e128-4483-b627-0a04e4c6ece5" providerId="ADAL" clId="{A7630013-46B3-43BC-88AA-8BEB8B6A9590}" dt="2025-06-29T04:15:16.293" v="1474" actId="478"/>
          <ac:spMkLst>
            <pc:docMk/>
            <pc:sldMk cId="3416013347" sldId="1980"/>
            <ac:spMk id="13" creationId="{EFF601D4-C617-F6C9-F6BB-49B4DE3FBF98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6:45:38.264" v="5097" actId="20577"/>
          <ac:graphicFrameMkLst>
            <pc:docMk/>
            <pc:sldMk cId="3416013347" sldId="1980"/>
            <ac:graphicFrameMk id="8" creationId="{4F5090F6-5AA1-DF14-B302-F8BA40DE1BEC}"/>
          </ac:graphicFrameMkLst>
        </pc:graphicFrameChg>
      </pc:sldChg>
      <pc:sldChg chg="addSp modSp new del mod">
        <pc:chgData name="Johnson Amalraj - I77655" userId="0729b793-e128-4483-b627-0a04e4c6ece5" providerId="ADAL" clId="{A7630013-46B3-43BC-88AA-8BEB8B6A9590}" dt="2025-06-29T03:42:46.287" v="736" actId="2696"/>
        <pc:sldMkLst>
          <pc:docMk/>
          <pc:sldMk cId="3348886189" sldId="1981"/>
        </pc:sldMkLst>
        <pc:spChg chg="add mod">
          <ac:chgData name="Johnson Amalraj - I77655" userId="0729b793-e128-4483-b627-0a04e4c6ece5" providerId="ADAL" clId="{A7630013-46B3-43BC-88AA-8BEB8B6A9590}" dt="2025-06-29T03:34:16.822" v="464" actId="14100"/>
          <ac:spMkLst>
            <pc:docMk/>
            <pc:sldMk cId="3348886189" sldId="1981"/>
            <ac:spMk id="3" creationId="{D5981CA2-7EE7-6D1C-2272-948FBDDC308E}"/>
          </ac:spMkLst>
        </pc:spChg>
      </pc:sldChg>
      <pc:sldChg chg="addSp delSp modSp new del mod modClrScheme chgLayout">
        <pc:chgData name="Johnson Amalraj - I77655" userId="0729b793-e128-4483-b627-0a04e4c6ece5" providerId="ADAL" clId="{A7630013-46B3-43BC-88AA-8BEB8B6A9590}" dt="2025-06-29T04:32:17.051" v="1597" actId="2696"/>
        <pc:sldMkLst>
          <pc:docMk/>
          <pc:sldMk cId="1737563542" sldId="1982"/>
        </pc:sldMkLst>
        <pc:spChg chg="del">
          <ac:chgData name="Johnson Amalraj - I77655" userId="0729b793-e128-4483-b627-0a04e4c6ece5" providerId="ADAL" clId="{A7630013-46B3-43BC-88AA-8BEB8B6A9590}" dt="2025-06-29T03:35:20.429" v="476" actId="26606"/>
          <ac:spMkLst>
            <pc:docMk/>
            <pc:sldMk cId="1737563542" sldId="1982"/>
            <ac:spMk id="2" creationId="{EB323865-C8ED-4A58-8DE1-B61F3CF3F53B}"/>
          </ac:spMkLst>
        </pc:spChg>
        <pc:spChg chg="add del mod ord">
          <ac:chgData name="Johnson Amalraj - I77655" userId="0729b793-e128-4483-b627-0a04e4c6ece5" providerId="ADAL" clId="{A7630013-46B3-43BC-88AA-8BEB8B6A9590}" dt="2025-06-29T04:20:01.124" v="1506" actId="26606"/>
          <ac:spMkLst>
            <pc:docMk/>
            <pc:sldMk cId="1737563542" sldId="1982"/>
            <ac:spMk id="7" creationId="{C1D9F1CD-CA5C-1250-D333-3142904BFDA4}"/>
          </ac:spMkLst>
        </pc:spChg>
        <pc:spChg chg="add mod">
          <ac:chgData name="Johnson Amalraj - I77655" userId="0729b793-e128-4483-b627-0a04e4c6ece5" providerId="ADAL" clId="{A7630013-46B3-43BC-88AA-8BEB8B6A9590}" dt="2025-06-29T04:20:06.191" v="1507" actId="26606"/>
          <ac:spMkLst>
            <pc:docMk/>
            <pc:sldMk cId="1737563542" sldId="1982"/>
            <ac:spMk id="9" creationId="{A7B854D1-3788-35DF-C46C-B6ABF728DA02}"/>
          </ac:spMkLst>
        </pc:spChg>
        <pc:spChg chg="add del mod">
          <ac:chgData name="Johnson Amalraj - I77655" userId="0729b793-e128-4483-b627-0a04e4c6ece5" providerId="ADAL" clId="{A7630013-46B3-43BC-88AA-8BEB8B6A9590}" dt="2025-06-29T04:20:01.093" v="1505" actId="26606"/>
          <ac:spMkLst>
            <pc:docMk/>
            <pc:sldMk cId="1737563542" sldId="1982"/>
            <ac:spMk id="15" creationId="{22F911AD-A700-361A-0DA9-9B52D59C4EC3}"/>
          </ac:spMkLst>
        </pc:spChg>
        <pc:graphicFrameChg chg="add del">
          <ac:chgData name="Johnson Amalraj - I77655" userId="0729b793-e128-4483-b627-0a04e4c6ece5" providerId="ADAL" clId="{A7630013-46B3-43BC-88AA-8BEB8B6A9590}" dt="2025-06-29T04:20:01.093" v="1505" actId="26606"/>
          <ac:graphicFrameMkLst>
            <pc:docMk/>
            <pc:sldMk cId="1737563542" sldId="1982"/>
            <ac:graphicFrameMk id="11" creationId="{C56180DE-14AD-C15C-D210-7C32AD98384B}"/>
          </ac:graphicFrameMkLst>
        </pc:graphicFrameChg>
        <pc:graphicFrameChg chg="add mod modGraphic">
          <ac:chgData name="Johnson Amalraj - I77655" userId="0729b793-e128-4483-b627-0a04e4c6ece5" providerId="ADAL" clId="{A7630013-46B3-43BC-88AA-8BEB8B6A9590}" dt="2025-06-29T04:26:05.241" v="1559" actId="1076"/>
          <ac:graphicFrameMkLst>
            <pc:docMk/>
            <pc:sldMk cId="1737563542" sldId="1982"/>
            <ac:graphicFrameMk id="17" creationId="{508BBEF6-4A47-A3B1-0D2F-AB0199C388CD}"/>
          </ac:graphicFrameMkLst>
        </pc:graphicFrameChg>
      </pc:sldChg>
      <pc:sldChg chg="addSp delSp modSp new mod modClrScheme chgLayout">
        <pc:chgData name="Johnson Amalraj - I77655" userId="0729b793-e128-4483-b627-0a04e4c6ece5" providerId="ADAL" clId="{A7630013-46B3-43BC-88AA-8BEB8B6A9590}" dt="2025-06-29T07:07:38.144" v="5318" actId="255"/>
        <pc:sldMkLst>
          <pc:docMk/>
          <pc:sldMk cId="293885118" sldId="1983"/>
        </pc:sldMkLst>
        <pc:spChg chg="add del mod">
          <ac:chgData name="Johnson Amalraj - I77655" userId="0729b793-e128-4483-b627-0a04e4c6ece5" providerId="ADAL" clId="{A7630013-46B3-43BC-88AA-8BEB8B6A9590}" dt="2025-06-29T04:12:52.150" v="1456" actId="26606"/>
          <ac:spMkLst>
            <pc:docMk/>
            <pc:sldMk cId="293885118" sldId="1983"/>
            <ac:spMk id="2" creationId="{2BA98ED6-7021-5B83-E8B9-AF835126474A}"/>
          </ac:spMkLst>
        </pc:spChg>
        <pc:spChg chg="mod">
          <ac:chgData name="Johnson Amalraj - I77655" userId="0729b793-e128-4483-b627-0a04e4c6ece5" providerId="ADAL" clId="{A7630013-46B3-43BC-88AA-8BEB8B6A9590}" dt="2025-06-29T07:07:38.144" v="5318" actId="255"/>
          <ac:spMkLst>
            <pc:docMk/>
            <pc:sldMk cId="293885118" sldId="1983"/>
            <ac:spMk id="3" creationId="{5370FFE4-E062-03A5-302F-4085D64C283A}"/>
          </ac:spMkLst>
        </pc:spChg>
        <pc:spChg chg="add del mod">
          <ac:chgData name="Johnson Amalraj - I77655" userId="0729b793-e128-4483-b627-0a04e4c6ece5" providerId="ADAL" clId="{A7630013-46B3-43BC-88AA-8BEB8B6A9590}" dt="2025-06-29T04:12:52.125" v="1455" actId="26606"/>
          <ac:spMkLst>
            <pc:docMk/>
            <pc:sldMk cId="293885118" sldId="1983"/>
            <ac:spMk id="9" creationId="{25195EB4-AD59-A87E-BC09-8765A7DA1593}"/>
          </ac:spMkLst>
        </pc:spChg>
        <pc:spChg chg="add del mod">
          <ac:chgData name="Johnson Amalraj - I77655" userId="0729b793-e128-4483-b627-0a04e4c6ece5" providerId="ADAL" clId="{A7630013-46B3-43BC-88AA-8BEB8B6A9590}" dt="2025-06-29T04:12:52.125" v="1455" actId="26606"/>
          <ac:spMkLst>
            <pc:docMk/>
            <pc:sldMk cId="293885118" sldId="1983"/>
            <ac:spMk id="11" creationId="{6271DCC0-3791-FCFD-AF35-E57754F58858}"/>
          </ac:spMkLst>
        </pc:spChg>
        <pc:graphicFrameChg chg="add del">
          <ac:chgData name="Johnson Amalraj - I77655" userId="0729b793-e128-4483-b627-0a04e4c6ece5" providerId="ADAL" clId="{A7630013-46B3-43BC-88AA-8BEB8B6A9590}" dt="2025-06-29T04:12:45.170" v="1453" actId="26606"/>
          <ac:graphicFrameMkLst>
            <pc:docMk/>
            <pc:sldMk cId="293885118" sldId="1983"/>
            <ac:graphicFrameMk id="5" creationId="{0375741F-2CB5-B3B7-B172-B4136B828793}"/>
          </ac:graphicFrameMkLst>
        </pc:graphicFrameChg>
        <pc:graphicFrameChg chg="add del mod">
          <ac:chgData name="Johnson Amalraj - I77655" userId="0729b793-e128-4483-b627-0a04e4c6ece5" providerId="ADAL" clId="{A7630013-46B3-43BC-88AA-8BEB8B6A9590}" dt="2025-06-29T04:12:52.125" v="1455" actId="26606"/>
          <ac:graphicFrameMkLst>
            <pc:docMk/>
            <pc:sldMk cId="293885118" sldId="1983"/>
            <ac:graphicFrameMk id="7" creationId="{0CA75D35-B3ED-C977-60EB-4E0558EB8581}"/>
          </ac:graphicFrameMkLst>
        </pc:graphicFrameChg>
        <pc:graphicFrameChg chg="add mod modGraphic">
          <ac:chgData name="Johnson Amalraj - I77655" userId="0729b793-e128-4483-b627-0a04e4c6ece5" providerId="ADAL" clId="{A7630013-46B3-43BC-88AA-8BEB8B6A9590}" dt="2025-06-29T06:58:15.251" v="5185" actId="13782"/>
          <ac:graphicFrameMkLst>
            <pc:docMk/>
            <pc:sldMk cId="293885118" sldId="1983"/>
            <ac:graphicFrameMk id="13" creationId="{0375741F-2CB5-B3B7-B172-B4136B828793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6-29T07:03:07.260" v="5306" actId="20577"/>
        <pc:sldMkLst>
          <pc:docMk/>
          <pc:sldMk cId="40803265" sldId="1984"/>
        </pc:sldMkLst>
        <pc:spChg chg="del mod">
          <ac:chgData name="Johnson Amalraj - I77655" userId="0729b793-e128-4483-b627-0a04e4c6ece5" providerId="ADAL" clId="{A7630013-46B3-43BC-88AA-8BEB8B6A9590}" dt="2025-06-29T04:24:53.517" v="1551" actId="26606"/>
          <ac:spMkLst>
            <pc:docMk/>
            <pc:sldMk cId="40803265" sldId="1984"/>
            <ac:spMk id="2" creationId="{612268B2-82E0-B149-AAE9-1C23811EAB24}"/>
          </ac:spMkLst>
        </pc:spChg>
        <pc:spChg chg="mod">
          <ac:chgData name="Johnson Amalraj - I77655" userId="0729b793-e128-4483-b627-0a04e4c6ece5" providerId="ADAL" clId="{A7630013-46B3-43BC-88AA-8BEB8B6A9590}" dt="2025-06-29T04:48:41.018" v="1717" actId="255"/>
          <ac:spMkLst>
            <pc:docMk/>
            <pc:sldMk cId="40803265" sldId="1984"/>
            <ac:spMk id="3" creationId="{4C88C5D7-38EC-1BE4-4A9C-C8862C35FF35}"/>
          </ac:spMkLst>
        </pc:spChg>
        <pc:spChg chg="add del mod">
          <ac:chgData name="Johnson Amalraj - I77655" userId="0729b793-e128-4483-b627-0a04e4c6ece5" providerId="ADAL" clId="{A7630013-46B3-43BC-88AA-8BEB8B6A9590}" dt="2025-06-29T04:48:28.361" v="1709" actId="478"/>
          <ac:spMkLst>
            <pc:docMk/>
            <pc:sldMk cId="40803265" sldId="1984"/>
            <ac:spMk id="10" creationId="{FCD1D5D2-11D6-7625-5EC9-AF6C6972DF62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7:03:07.260" v="5306" actId="20577"/>
          <ac:graphicFrameMkLst>
            <pc:docMk/>
            <pc:sldMk cId="40803265" sldId="1984"/>
            <ac:graphicFrameMk id="5" creationId="{54AD1AFE-BDC2-0EED-09E8-D7706DBB1A91}"/>
          </ac:graphicFrameMkLst>
        </pc:graphicFrameChg>
      </pc:sldChg>
      <pc:sldChg chg="addSp delSp modSp new mod modClrScheme chgLayout">
        <pc:chgData name="Johnson Amalraj - I77655" userId="0729b793-e128-4483-b627-0a04e4c6ece5" providerId="ADAL" clId="{A7630013-46B3-43BC-88AA-8BEB8B6A9590}" dt="2025-06-29T04:54:23.338" v="1754" actId="14100"/>
        <pc:sldMkLst>
          <pc:docMk/>
          <pc:sldMk cId="106832868" sldId="1985"/>
        </pc:sldMkLst>
        <pc:spChg chg="del mod">
          <ac:chgData name="Johnson Amalraj - I77655" userId="0729b793-e128-4483-b627-0a04e4c6ece5" providerId="ADAL" clId="{A7630013-46B3-43BC-88AA-8BEB8B6A9590}" dt="2025-06-29T04:13:05.503" v="1457" actId="26606"/>
          <ac:spMkLst>
            <pc:docMk/>
            <pc:sldMk cId="106832868" sldId="1985"/>
            <ac:spMk id="2" creationId="{8CCEA7C2-6052-0DD4-713F-4E05C11A203E}"/>
          </ac:spMkLst>
        </pc:spChg>
        <pc:spChg chg="mod">
          <ac:chgData name="Johnson Amalraj - I77655" userId="0729b793-e128-4483-b627-0a04e4c6ece5" providerId="ADAL" clId="{A7630013-46B3-43BC-88AA-8BEB8B6A9590}" dt="2025-06-29T04:54:23.338" v="1754" actId="14100"/>
          <ac:spMkLst>
            <pc:docMk/>
            <pc:sldMk cId="106832868" sldId="1985"/>
            <ac:spMk id="3" creationId="{AEF84F84-FF33-69D6-1DCE-9AE937E57B18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4:52:47.098" v="1747" actId="1076"/>
          <ac:graphicFrameMkLst>
            <pc:docMk/>
            <pc:sldMk cId="106832868" sldId="1985"/>
            <ac:graphicFrameMk id="5" creationId="{E728D038-DE72-CDCA-48E3-FC15D20244DD}"/>
          </ac:graphicFrameMkLst>
        </pc:graphicFrameChg>
      </pc:sldChg>
      <pc:sldChg chg="addSp delSp modSp new mod modClrScheme chgLayout">
        <pc:chgData name="Johnson Amalraj - I77655" userId="0729b793-e128-4483-b627-0a04e4c6ece5" providerId="ADAL" clId="{A7630013-46B3-43BC-88AA-8BEB8B6A9590}" dt="2025-06-29T05:08:20.433" v="2317" actId="14100"/>
        <pc:sldMkLst>
          <pc:docMk/>
          <pc:sldMk cId="2629009274" sldId="1986"/>
        </pc:sldMkLst>
        <pc:spChg chg="add del mod">
          <ac:chgData name="Johnson Amalraj - I77655" userId="0729b793-e128-4483-b627-0a04e4c6ece5" providerId="ADAL" clId="{A7630013-46B3-43BC-88AA-8BEB8B6A9590}" dt="2025-06-29T04:13:32.239" v="1460" actId="26606"/>
          <ac:spMkLst>
            <pc:docMk/>
            <pc:sldMk cId="2629009274" sldId="1986"/>
            <ac:spMk id="2" creationId="{D58B24FB-8BE4-C090-A889-C6D0369E1968}"/>
          </ac:spMkLst>
        </pc:spChg>
        <pc:spChg chg="mod">
          <ac:chgData name="Johnson Amalraj - I77655" userId="0729b793-e128-4483-b627-0a04e4c6ece5" providerId="ADAL" clId="{A7630013-46B3-43BC-88AA-8BEB8B6A9590}" dt="2025-06-29T05:08:20.433" v="2317" actId="14100"/>
          <ac:spMkLst>
            <pc:docMk/>
            <pc:sldMk cId="2629009274" sldId="1986"/>
            <ac:spMk id="3" creationId="{EC89EF2B-344D-8523-6F8E-6891BE3AE7D3}"/>
          </ac:spMkLst>
        </pc:spChg>
        <pc:graphicFrameChg chg="add del mod">
          <ac:chgData name="Johnson Amalraj - I77655" userId="0729b793-e128-4483-b627-0a04e4c6ece5" providerId="ADAL" clId="{A7630013-46B3-43BC-88AA-8BEB8B6A9590}" dt="2025-06-29T04:13:32.208" v="1459" actId="26606"/>
          <ac:graphicFrameMkLst>
            <pc:docMk/>
            <pc:sldMk cId="2629009274" sldId="1986"/>
            <ac:graphicFrameMk id="5" creationId="{B78D2588-7CC1-D5BC-C2CB-42057A289A61}"/>
          </ac:graphicFrameMkLst>
        </pc:graphicFrameChg>
        <pc:graphicFrameChg chg="add mod modGraphic">
          <ac:chgData name="Johnson Amalraj - I77655" userId="0729b793-e128-4483-b627-0a04e4c6ece5" providerId="ADAL" clId="{A7630013-46B3-43BC-88AA-8BEB8B6A9590}" dt="2025-06-29T05:07:32.743" v="2310" actId="14100"/>
          <ac:graphicFrameMkLst>
            <pc:docMk/>
            <pc:sldMk cId="2629009274" sldId="1986"/>
            <ac:graphicFrameMk id="7" creationId="{EE753C5A-6FA1-8F3E-D4C7-ACEEEE089612}"/>
          </ac:graphicFrameMkLst>
        </pc:graphicFrameChg>
      </pc:sldChg>
      <pc:sldChg chg="addSp delSp modSp new mod modClrScheme chgLayout">
        <pc:chgData name="Johnson Amalraj - I77655" userId="0729b793-e128-4483-b627-0a04e4c6ece5" providerId="ADAL" clId="{A7630013-46B3-43BC-88AA-8BEB8B6A9590}" dt="2025-06-29T05:08:53.192" v="2338" actId="27636"/>
        <pc:sldMkLst>
          <pc:docMk/>
          <pc:sldMk cId="3814464539" sldId="1987"/>
        </pc:sldMkLst>
        <pc:spChg chg="add del mod">
          <ac:chgData name="Johnson Amalraj - I77655" userId="0729b793-e128-4483-b627-0a04e4c6ece5" providerId="ADAL" clId="{A7630013-46B3-43BC-88AA-8BEB8B6A9590}" dt="2025-06-29T04:13:52.465" v="1465" actId="26606"/>
          <ac:spMkLst>
            <pc:docMk/>
            <pc:sldMk cId="3814464539" sldId="1987"/>
            <ac:spMk id="2" creationId="{D4E4BA97-A8C3-49F8-03C8-D178B2277E5D}"/>
          </ac:spMkLst>
        </pc:spChg>
        <pc:spChg chg="mod">
          <ac:chgData name="Johnson Amalraj - I77655" userId="0729b793-e128-4483-b627-0a04e4c6ece5" providerId="ADAL" clId="{A7630013-46B3-43BC-88AA-8BEB8B6A9590}" dt="2025-06-29T05:08:53.192" v="2338" actId="27636"/>
          <ac:spMkLst>
            <pc:docMk/>
            <pc:sldMk cId="3814464539" sldId="1987"/>
            <ac:spMk id="3" creationId="{30A49283-156C-D510-4A6C-7971191ADA4A}"/>
          </ac:spMkLst>
        </pc:spChg>
        <pc:spChg chg="add del mod">
          <ac:chgData name="Johnson Amalraj - I77655" userId="0729b793-e128-4483-b627-0a04e4c6ece5" providerId="ADAL" clId="{A7630013-46B3-43BC-88AA-8BEB8B6A9590}" dt="2025-06-29T04:13:52.418" v="1464" actId="26606"/>
          <ac:spMkLst>
            <pc:docMk/>
            <pc:sldMk cId="3814464539" sldId="1987"/>
            <ac:spMk id="9" creationId="{60F2F003-D005-7217-4521-FF5113B420CF}"/>
          </ac:spMkLst>
        </pc:spChg>
        <pc:spChg chg="add del mod">
          <ac:chgData name="Johnson Amalraj - I77655" userId="0729b793-e128-4483-b627-0a04e4c6ece5" providerId="ADAL" clId="{A7630013-46B3-43BC-88AA-8BEB8B6A9590}" dt="2025-06-29T04:13:52.418" v="1464" actId="26606"/>
          <ac:spMkLst>
            <pc:docMk/>
            <pc:sldMk cId="3814464539" sldId="1987"/>
            <ac:spMk id="11" creationId="{32B709C1-9084-DF2C-AD4C-FAEA818ED3E8}"/>
          </ac:spMkLst>
        </pc:spChg>
        <pc:spChg chg="add del mod">
          <ac:chgData name="Johnson Amalraj - I77655" userId="0729b793-e128-4483-b627-0a04e4c6ece5" providerId="ADAL" clId="{A7630013-46B3-43BC-88AA-8BEB8B6A9590}" dt="2025-06-29T04:16:28.071" v="1477" actId="26606"/>
          <ac:spMkLst>
            <pc:docMk/>
            <pc:sldMk cId="3814464539" sldId="1987"/>
            <ac:spMk id="13" creationId="{A54DCA48-3423-D52E-6B1D-EB3E16642ACD}"/>
          </ac:spMkLst>
        </pc:spChg>
        <pc:spChg chg="add del mod">
          <ac:chgData name="Johnson Amalraj - I77655" userId="0729b793-e128-4483-b627-0a04e4c6ece5" providerId="ADAL" clId="{A7630013-46B3-43BC-88AA-8BEB8B6A9590}" dt="2025-06-29T04:16:28.071" v="1477" actId="26606"/>
          <ac:spMkLst>
            <pc:docMk/>
            <pc:sldMk cId="3814464539" sldId="1987"/>
            <ac:spMk id="14" creationId="{2693984D-43B8-1167-3DFE-078281A8C524}"/>
          </ac:spMkLst>
        </pc:spChg>
        <pc:spChg chg="add del mod">
          <ac:chgData name="Johnson Amalraj - I77655" userId="0729b793-e128-4483-b627-0a04e4c6ece5" providerId="ADAL" clId="{A7630013-46B3-43BC-88AA-8BEB8B6A9590}" dt="2025-06-29T04:16:43.575" v="1479" actId="478"/>
          <ac:spMkLst>
            <pc:docMk/>
            <pc:sldMk cId="3814464539" sldId="1987"/>
            <ac:spMk id="20" creationId="{C0EA0447-22AD-5437-C4A2-ED747BD33886}"/>
          </ac:spMkLst>
        </pc:spChg>
        <pc:graphicFrameChg chg="add del">
          <ac:chgData name="Johnson Amalraj - I77655" userId="0729b793-e128-4483-b627-0a04e4c6ece5" providerId="ADAL" clId="{A7630013-46B3-43BC-88AA-8BEB8B6A9590}" dt="2025-06-29T04:13:50.665" v="1462" actId="26606"/>
          <ac:graphicFrameMkLst>
            <pc:docMk/>
            <pc:sldMk cId="3814464539" sldId="1987"/>
            <ac:graphicFrameMk id="5" creationId="{77C246BB-42D2-97E0-5ED7-C0D9AD9B3E43}"/>
          </ac:graphicFrameMkLst>
        </pc:graphicFrameChg>
        <pc:graphicFrameChg chg="add del mod">
          <ac:chgData name="Johnson Amalraj - I77655" userId="0729b793-e128-4483-b627-0a04e4c6ece5" providerId="ADAL" clId="{A7630013-46B3-43BC-88AA-8BEB8B6A9590}" dt="2025-06-29T04:13:52.418" v="1464" actId="26606"/>
          <ac:graphicFrameMkLst>
            <pc:docMk/>
            <pc:sldMk cId="3814464539" sldId="1987"/>
            <ac:graphicFrameMk id="7" creationId="{32A3FDF5-DF07-0737-80FB-DFA7FF10E2BE}"/>
          </ac:graphicFrameMkLst>
        </pc:graphicFrameChg>
        <pc:graphicFrameChg chg="add mod modGraphic">
          <ac:chgData name="Johnson Amalraj - I77655" userId="0729b793-e128-4483-b627-0a04e4c6ece5" providerId="ADAL" clId="{A7630013-46B3-43BC-88AA-8BEB8B6A9590}" dt="2025-06-29T05:07:39.849" v="2311" actId="1076"/>
          <ac:graphicFrameMkLst>
            <pc:docMk/>
            <pc:sldMk cId="3814464539" sldId="1987"/>
            <ac:graphicFrameMk id="15" creationId="{0D3900D7-450A-7FD4-81F2-2461EA26F28E}"/>
          </ac:graphicFrameMkLst>
        </pc:graphicFrameChg>
      </pc:sldChg>
      <pc:sldChg chg="addSp delSp modSp new mod setBg modClrScheme chgLayout">
        <pc:chgData name="Johnson Amalraj - I77655" userId="0729b793-e128-4483-b627-0a04e4c6ece5" providerId="ADAL" clId="{A7630013-46B3-43BC-88AA-8BEB8B6A9590}" dt="2025-06-29T07:09:46.744" v="5333" actId="1076"/>
        <pc:sldMkLst>
          <pc:docMk/>
          <pc:sldMk cId="2871035691" sldId="1988"/>
        </pc:sldMkLst>
        <pc:spChg chg="del mod">
          <ac:chgData name="Johnson Amalraj - I77655" userId="0729b793-e128-4483-b627-0a04e4c6ece5" providerId="ADAL" clId="{A7630013-46B3-43BC-88AA-8BEB8B6A9590}" dt="2025-06-29T04:14:04.348" v="1466" actId="26606"/>
          <ac:spMkLst>
            <pc:docMk/>
            <pc:sldMk cId="2871035691" sldId="1988"/>
            <ac:spMk id="2" creationId="{FE5485B9-6C14-DF4D-38FD-D83A77943D0F}"/>
          </ac:spMkLst>
        </pc:spChg>
        <pc:spChg chg="mod">
          <ac:chgData name="Johnson Amalraj - I77655" userId="0729b793-e128-4483-b627-0a04e4c6ece5" providerId="ADAL" clId="{A7630013-46B3-43BC-88AA-8BEB8B6A9590}" dt="2025-06-29T05:09:17.430" v="2353" actId="255"/>
          <ac:spMkLst>
            <pc:docMk/>
            <pc:sldMk cId="2871035691" sldId="1988"/>
            <ac:spMk id="3" creationId="{4F603EFB-9549-CD9D-5452-8583959D79FB}"/>
          </ac:spMkLst>
        </pc:spChg>
        <pc:spChg chg="add del mod">
          <ac:chgData name="Johnson Amalraj - I77655" userId="0729b793-e128-4483-b627-0a04e4c6ece5" providerId="ADAL" clId="{A7630013-46B3-43BC-88AA-8BEB8B6A9590}" dt="2025-06-29T04:16:38.638" v="1478" actId="26606"/>
          <ac:spMkLst>
            <pc:docMk/>
            <pc:sldMk cId="2871035691" sldId="1988"/>
            <ac:spMk id="9" creationId="{19FA227B-C232-953A-3C05-C80A886C80FC}"/>
          </ac:spMkLst>
        </pc:spChg>
        <pc:spChg chg="add del mod">
          <ac:chgData name="Johnson Amalraj - I77655" userId="0729b793-e128-4483-b627-0a04e4c6ece5" providerId="ADAL" clId="{A7630013-46B3-43BC-88AA-8BEB8B6A9590}" dt="2025-06-29T04:16:38.638" v="1478" actId="26606"/>
          <ac:spMkLst>
            <pc:docMk/>
            <pc:sldMk cId="2871035691" sldId="1988"/>
            <ac:spMk id="11" creationId="{39850347-5A0B-D77F-DE13-7F08E8CFA37D}"/>
          </ac:spMkLst>
        </pc:spChg>
        <pc:spChg chg="add del mod">
          <ac:chgData name="Johnson Amalraj - I77655" userId="0729b793-e128-4483-b627-0a04e4c6ece5" providerId="ADAL" clId="{A7630013-46B3-43BC-88AA-8BEB8B6A9590}" dt="2025-06-29T04:16:38.638" v="1478" actId="26606"/>
          <ac:spMkLst>
            <pc:docMk/>
            <pc:sldMk cId="2871035691" sldId="1988"/>
            <ac:spMk id="13" creationId="{A601729E-3404-DF61-9140-7A09D55FAC19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7:09:46.744" v="5333" actId="1076"/>
          <ac:graphicFrameMkLst>
            <pc:docMk/>
            <pc:sldMk cId="2871035691" sldId="1988"/>
            <ac:graphicFrameMk id="5" creationId="{4C816265-BE4A-360D-6EB9-6F6438E05F7B}"/>
          </ac:graphicFrameMkLst>
        </pc:graphicFrameChg>
      </pc:sldChg>
      <pc:sldChg chg="new del">
        <pc:chgData name="Johnson Amalraj - I77655" userId="0729b793-e128-4483-b627-0a04e4c6ece5" providerId="ADAL" clId="{A7630013-46B3-43BC-88AA-8BEB8B6A9590}" dt="2025-06-29T03:36:37.227" v="494" actId="2696"/>
        <pc:sldMkLst>
          <pc:docMk/>
          <pc:sldMk cId="1525747332" sldId="1989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6-29T06:29:28.722" v="4865" actId="20577"/>
        <pc:sldMkLst>
          <pc:docMk/>
          <pc:sldMk cId="3207701769" sldId="1990"/>
        </pc:sldMkLst>
        <pc:spChg chg="del mod">
          <ac:chgData name="Johnson Amalraj - I77655" userId="0729b793-e128-4483-b627-0a04e4c6ece5" providerId="ADAL" clId="{A7630013-46B3-43BC-88AA-8BEB8B6A9590}" dt="2025-06-29T04:14:16.953" v="1467" actId="26606"/>
          <ac:spMkLst>
            <pc:docMk/>
            <pc:sldMk cId="3207701769" sldId="1990"/>
            <ac:spMk id="2" creationId="{87213091-A89B-719E-8DA7-D472C5AE0C4E}"/>
          </ac:spMkLst>
        </pc:spChg>
        <pc:spChg chg="mod">
          <ac:chgData name="Johnson Amalraj - I77655" userId="0729b793-e128-4483-b627-0a04e4c6ece5" providerId="ADAL" clId="{A7630013-46B3-43BC-88AA-8BEB8B6A9590}" dt="2025-06-29T04:24:15.753" v="1545" actId="26606"/>
          <ac:spMkLst>
            <pc:docMk/>
            <pc:sldMk cId="3207701769" sldId="1990"/>
            <ac:spMk id="3" creationId="{40BF64E2-C5BF-0394-23A4-84A036BF5567}"/>
          </ac:spMkLst>
        </pc:spChg>
        <pc:spChg chg="add del mod">
          <ac:chgData name="Johnson Amalraj - I77655" userId="0729b793-e128-4483-b627-0a04e4c6ece5" providerId="ADAL" clId="{A7630013-46B3-43BC-88AA-8BEB8B6A9590}" dt="2025-06-29T04:16:50.481" v="1482" actId="26606"/>
          <ac:spMkLst>
            <pc:docMk/>
            <pc:sldMk cId="3207701769" sldId="1990"/>
            <ac:spMk id="9" creationId="{7A96F4AE-5EC4-0CDB-DB56-5B0256DC85DD}"/>
          </ac:spMkLst>
        </pc:spChg>
        <pc:spChg chg="add del mod">
          <ac:chgData name="Johnson Amalraj - I77655" userId="0729b793-e128-4483-b627-0a04e4c6ece5" providerId="ADAL" clId="{A7630013-46B3-43BC-88AA-8BEB8B6A9590}" dt="2025-06-29T04:28:26.971" v="1570" actId="478"/>
          <ac:spMkLst>
            <pc:docMk/>
            <pc:sldMk cId="3207701769" sldId="1990"/>
            <ac:spMk id="10" creationId="{914D65C6-91E2-6BB2-F190-CECC42BC0EBA}"/>
          </ac:spMkLst>
        </pc:spChg>
        <pc:spChg chg="add del mod">
          <ac:chgData name="Johnson Amalraj - I77655" userId="0729b793-e128-4483-b627-0a04e4c6ece5" providerId="ADAL" clId="{A7630013-46B3-43BC-88AA-8BEB8B6A9590}" dt="2025-06-29T04:16:50.481" v="1482" actId="26606"/>
          <ac:spMkLst>
            <pc:docMk/>
            <pc:sldMk cId="3207701769" sldId="1990"/>
            <ac:spMk id="11" creationId="{4B72EAD5-FA35-CF86-DC28-AF07EEF800C9}"/>
          </ac:spMkLst>
        </pc:spChg>
        <pc:spChg chg="add del mod">
          <ac:chgData name="Johnson Amalraj - I77655" userId="0729b793-e128-4483-b627-0a04e4c6ece5" providerId="ADAL" clId="{A7630013-46B3-43BC-88AA-8BEB8B6A9590}" dt="2025-06-29T04:16:50.434" v="1481" actId="26606"/>
          <ac:spMkLst>
            <pc:docMk/>
            <pc:sldMk cId="3207701769" sldId="1990"/>
            <ac:spMk id="16" creationId="{294826AE-1E54-D883-09A8-F76E283C9149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6:29:28.722" v="4865" actId="20577"/>
          <ac:graphicFrameMkLst>
            <pc:docMk/>
            <pc:sldMk cId="3207701769" sldId="1990"/>
            <ac:graphicFrameMk id="5" creationId="{21250664-837F-985F-6AE3-9946E027945C}"/>
          </ac:graphicFrameMkLst>
        </pc:graphicFrameChg>
      </pc:sldChg>
      <pc:sldChg chg="addSp delSp modSp new del mod setBg">
        <pc:chgData name="Johnson Amalraj - I77655" userId="0729b793-e128-4483-b627-0a04e4c6ece5" providerId="ADAL" clId="{A7630013-46B3-43BC-88AA-8BEB8B6A9590}" dt="2025-06-29T03:49:40.843" v="976" actId="2696"/>
        <pc:sldMkLst>
          <pc:docMk/>
          <pc:sldMk cId="3869019675" sldId="1991"/>
        </pc:sldMkLst>
        <pc:spChg chg="add mod">
          <ac:chgData name="Johnson Amalraj - I77655" userId="0729b793-e128-4483-b627-0a04e4c6ece5" providerId="ADAL" clId="{A7630013-46B3-43BC-88AA-8BEB8B6A9590}" dt="2025-06-29T03:48:19.253" v="833"/>
          <ac:spMkLst>
            <pc:docMk/>
            <pc:sldMk cId="3869019675" sldId="1991"/>
            <ac:spMk id="2" creationId="{397C7113-3F83-30C0-A94F-ECE09A04118A}"/>
          </ac:spMkLst>
        </pc:spChg>
        <pc:spChg chg="add del">
          <ac:chgData name="Johnson Amalraj - I77655" userId="0729b793-e128-4483-b627-0a04e4c6ece5" providerId="ADAL" clId="{A7630013-46B3-43BC-88AA-8BEB8B6A9590}" dt="2025-06-29T03:36:53.123" v="498"/>
          <ac:spMkLst>
            <pc:docMk/>
            <pc:sldMk cId="3869019675" sldId="1991"/>
            <ac:spMk id="2" creationId="{AF0D689A-D270-1A6C-CB0D-58323D63166A}"/>
          </ac:spMkLst>
        </pc:spChg>
        <pc:spChg chg="mod">
          <ac:chgData name="Johnson Amalraj - I77655" userId="0729b793-e128-4483-b627-0a04e4c6ece5" providerId="ADAL" clId="{A7630013-46B3-43BC-88AA-8BEB8B6A9590}" dt="2025-06-29T03:48:13.066" v="832" actId="20577"/>
          <ac:spMkLst>
            <pc:docMk/>
            <pc:sldMk cId="3869019675" sldId="1991"/>
            <ac:spMk id="3" creationId="{9E8B7E0D-4479-651E-B92F-6DE82F1BF476}"/>
          </ac:spMkLst>
        </pc:spChg>
        <pc:spChg chg="add mod">
          <ac:chgData name="Johnson Amalraj - I77655" userId="0729b793-e128-4483-b627-0a04e4c6ece5" providerId="ADAL" clId="{A7630013-46B3-43BC-88AA-8BEB8B6A9590}" dt="2025-06-29T03:36:51.183" v="497"/>
          <ac:spMkLst>
            <pc:docMk/>
            <pc:sldMk cId="3869019675" sldId="1991"/>
            <ac:spMk id="4" creationId="{8200158A-59FD-913F-A851-2D0065FEB581}"/>
          </ac:spMkLst>
        </pc:spChg>
        <pc:spChg chg="add del mod">
          <ac:chgData name="Johnson Amalraj - I77655" userId="0729b793-e128-4483-b627-0a04e4c6ece5" providerId="ADAL" clId="{A7630013-46B3-43BC-88AA-8BEB8B6A9590}" dt="2025-06-29T03:45:49.930" v="790" actId="478"/>
          <ac:spMkLst>
            <pc:docMk/>
            <pc:sldMk cId="3869019675" sldId="1991"/>
            <ac:spMk id="5" creationId="{8EF6B0CD-D238-90EC-A1B7-705B3A78E50F}"/>
          </ac:spMkLst>
        </pc:spChg>
      </pc:sldChg>
      <pc:sldChg chg="addSp delSp modSp new del mod ord">
        <pc:chgData name="Johnson Amalraj - I77655" userId="0729b793-e128-4483-b627-0a04e4c6ece5" providerId="ADAL" clId="{A7630013-46B3-43BC-88AA-8BEB8B6A9590}" dt="2025-06-29T03:50:51.565" v="1090" actId="2696"/>
        <pc:sldMkLst>
          <pc:docMk/>
          <pc:sldMk cId="1810001650" sldId="1992"/>
        </pc:sldMkLst>
        <pc:spChg chg="add del">
          <ac:chgData name="Johnson Amalraj - I77655" userId="0729b793-e128-4483-b627-0a04e4c6ece5" providerId="ADAL" clId="{A7630013-46B3-43BC-88AA-8BEB8B6A9590}" dt="2025-06-29T03:37:17.313" v="506"/>
          <ac:spMkLst>
            <pc:docMk/>
            <pc:sldMk cId="1810001650" sldId="1992"/>
            <ac:spMk id="2" creationId="{55F6E8DB-39DA-85AC-AD83-3B24778CFC91}"/>
          </ac:spMkLst>
        </pc:spChg>
        <pc:spChg chg="mod">
          <ac:chgData name="Johnson Amalraj - I77655" userId="0729b793-e128-4483-b627-0a04e4c6ece5" providerId="ADAL" clId="{A7630013-46B3-43BC-88AA-8BEB8B6A9590}" dt="2025-06-29T03:46:42.134" v="811" actId="21"/>
          <ac:spMkLst>
            <pc:docMk/>
            <pc:sldMk cId="1810001650" sldId="1992"/>
            <ac:spMk id="3" creationId="{85A1C8E2-83FA-8610-1CAC-605BEFF6CFE3}"/>
          </ac:spMkLst>
        </pc:spChg>
        <pc:spChg chg="add mod">
          <ac:chgData name="Johnson Amalraj - I77655" userId="0729b793-e128-4483-b627-0a04e4c6ece5" providerId="ADAL" clId="{A7630013-46B3-43BC-88AA-8BEB8B6A9590}" dt="2025-06-29T03:37:16.012" v="505"/>
          <ac:spMkLst>
            <pc:docMk/>
            <pc:sldMk cId="1810001650" sldId="1992"/>
            <ac:spMk id="4" creationId="{5C0DE307-ABCB-1FB4-EAE7-9553DFE621DC}"/>
          </ac:spMkLst>
        </pc:spChg>
        <pc:spChg chg="add del mod">
          <ac:chgData name="Johnson Amalraj - I77655" userId="0729b793-e128-4483-b627-0a04e4c6ece5" providerId="ADAL" clId="{A7630013-46B3-43BC-88AA-8BEB8B6A9590}" dt="2025-06-29T03:46:27.008" v="805" actId="478"/>
          <ac:spMkLst>
            <pc:docMk/>
            <pc:sldMk cId="1810001650" sldId="1992"/>
            <ac:spMk id="5" creationId="{C45CFFD4-6314-BDD8-9070-DD7FF157E702}"/>
          </ac:spMkLst>
        </pc:spChg>
      </pc:sldChg>
      <pc:sldChg chg="modSp new del mod">
        <pc:chgData name="Johnson Amalraj - I77655" userId="0729b793-e128-4483-b627-0a04e4c6ece5" providerId="ADAL" clId="{A7630013-46B3-43BC-88AA-8BEB8B6A9590}" dt="2025-06-29T03:50:44.056" v="1086" actId="2696"/>
        <pc:sldMkLst>
          <pc:docMk/>
          <pc:sldMk cId="2586956218" sldId="1993"/>
        </pc:sldMkLst>
        <pc:spChg chg="mod">
          <ac:chgData name="Johnson Amalraj - I77655" userId="0729b793-e128-4483-b627-0a04e4c6ece5" providerId="ADAL" clId="{A7630013-46B3-43BC-88AA-8BEB8B6A9590}" dt="2025-06-29T03:47:52.758" v="819" actId="21"/>
          <ac:spMkLst>
            <pc:docMk/>
            <pc:sldMk cId="2586956218" sldId="1993"/>
            <ac:spMk id="2" creationId="{EE525D66-EBC9-E8E0-A0A9-6142CBF4B319}"/>
          </ac:spMkLst>
        </pc:spChg>
        <pc:spChg chg="mod">
          <ac:chgData name="Johnson Amalraj - I77655" userId="0729b793-e128-4483-b627-0a04e4c6ece5" providerId="ADAL" clId="{A7630013-46B3-43BC-88AA-8BEB8B6A9590}" dt="2025-06-29T03:46:48.656" v="814" actId="14100"/>
          <ac:spMkLst>
            <pc:docMk/>
            <pc:sldMk cId="2586956218" sldId="1993"/>
            <ac:spMk id="3" creationId="{D912002C-B753-ADFD-13D9-331CE1EE5DBD}"/>
          </ac:spMkLst>
        </pc:spChg>
      </pc:sldChg>
      <pc:sldChg chg="modSp new del">
        <pc:chgData name="Johnson Amalraj - I77655" userId="0729b793-e128-4483-b627-0a04e4c6ece5" providerId="ADAL" clId="{A7630013-46B3-43BC-88AA-8BEB8B6A9590}" dt="2025-06-29T03:47:52.037" v="818" actId="680"/>
        <pc:sldMkLst>
          <pc:docMk/>
          <pc:sldMk cId="3217307505" sldId="1994"/>
        </pc:sldMkLst>
        <pc:spChg chg="mod">
          <ac:chgData name="Johnson Amalraj - I77655" userId="0729b793-e128-4483-b627-0a04e4c6ece5" providerId="ADAL" clId="{A7630013-46B3-43BC-88AA-8BEB8B6A9590}" dt="2025-06-29T03:47:45.542" v="817"/>
          <ac:spMkLst>
            <pc:docMk/>
            <pc:sldMk cId="3217307505" sldId="1994"/>
            <ac:spMk id="2" creationId="{F44EC9F2-4076-75E3-C42F-B390E4070949}"/>
          </ac:spMkLst>
        </pc:spChg>
      </pc:sldChg>
      <pc:sldChg chg="new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4119356491" sldId="1994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6-29T07:11:54.116" v="5399" actId="14100"/>
        <pc:sldMkLst>
          <pc:docMk/>
          <pc:sldMk cId="2807426138" sldId="1995"/>
        </pc:sldMkLst>
        <pc:spChg chg="del mod">
          <ac:chgData name="Johnson Amalraj - I77655" userId="0729b793-e128-4483-b627-0a04e4c6ece5" providerId="ADAL" clId="{A7630013-46B3-43BC-88AA-8BEB8B6A9590}" dt="2025-06-29T04:14:20.634" v="1468" actId="26606"/>
          <ac:spMkLst>
            <pc:docMk/>
            <pc:sldMk cId="2807426138" sldId="1995"/>
            <ac:spMk id="2" creationId="{BB495CAE-3B62-76B8-6012-07B55A1A2C70}"/>
          </ac:spMkLst>
        </pc:spChg>
        <pc:spChg chg="mod">
          <ac:chgData name="Johnson Amalraj - I77655" userId="0729b793-e128-4483-b627-0a04e4c6ece5" providerId="ADAL" clId="{A7630013-46B3-43BC-88AA-8BEB8B6A9590}" dt="2025-06-29T07:11:54.116" v="5399" actId="14100"/>
          <ac:spMkLst>
            <pc:docMk/>
            <pc:sldMk cId="2807426138" sldId="1995"/>
            <ac:spMk id="3" creationId="{A5F5D6B5-7AA0-7F42-1ACD-9A4D0E6A8E73}"/>
          </ac:spMkLst>
        </pc:spChg>
        <pc:spChg chg="add del mod">
          <ac:chgData name="Johnson Amalraj - I77655" userId="0729b793-e128-4483-b627-0a04e4c6ece5" providerId="ADAL" clId="{A7630013-46B3-43BC-88AA-8BEB8B6A9590}" dt="2025-06-29T04:24:32.010" v="1547" actId="26606"/>
          <ac:spMkLst>
            <pc:docMk/>
            <pc:sldMk cId="2807426138" sldId="1995"/>
            <ac:spMk id="10" creationId="{7C22568F-47F3-5BEF-B702-0568939AC03F}"/>
          </ac:spMkLst>
        </pc:spChg>
        <pc:spChg chg="add del mod">
          <ac:chgData name="Johnson Amalraj - I77655" userId="0729b793-e128-4483-b627-0a04e4c6ece5" providerId="ADAL" clId="{A7630013-46B3-43BC-88AA-8BEB8B6A9590}" dt="2025-06-29T04:24:32.010" v="1547" actId="26606"/>
          <ac:spMkLst>
            <pc:docMk/>
            <pc:sldMk cId="2807426138" sldId="1995"/>
            <ac:spMk id="12" creationId="{B77947F4-1CCD-BC02-6912-23CB1E411FF0}"/>
          </ac:spMkLst>
        </pc:spChg>
        <pc:spChg chg="add del mod">
          <ac:chgData name="Johnson Amalraj - I77655" userId="0729b793-e128-4483-b627-0a04e4c6ece5" providerId="ADAL" clId="{A7630013-46B3-43BC-88AA-8BEB8B6A9590}" dt="2025-06-29T04:24:32.010" v="1547" actId="26606"/>
          <ac:spMkLst>
            <pc:docMk/>
            <pc:sldMk cId="2807426138" sldId="1995"/>
            <ac:spMk id="14" creationId="{63E12433-421B-7A9B-73D2-999539957D2F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6:30:54.541" v="4871" actId="20577"/>
          <ac:graphicFrameMkLst>
            <pc:docMk/>
            <pc:sldMk cId="2807426138" sldId="1995"/>
            <ac:graphicFrameMk id="5" creationId="{9C3F9FDF-8AD1-968B-F477-C81E8D207D43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6-29T07:12:00.225" v="5400" actId="14100"/>
        <pc:sldMkLst>
          <pc:docMk/>
          <pc:sldMk cId="3013158954" sldId="1996"/>
        </pc:sldMkLst>
        <pc:spChg chg="add del mod">
          <ac:chgData name="Johnson Amalraj - I77655" userId="0729b793-e128-4483-b627-0a04e4c6ece5" providerId="ADAL" clId="{A7630013-46B3-43BC-88AA-8BEB8B6A9590}" dt="2025-06-29T04:14:37.760" v="1472" actId="26606"/>
          <ac:spMkLst>
            <pc:docMk/>
            <pc:sldMk cId="3013158954" sldId="1996"/>
            <ac:spMk id="2" creationId="{AB140478-777E-6B79-D369-A65A579300F1}"/>
          </ac:spMkLst>
        </pc:spChg>
        <pc:spChg chg="mod">
          <ac:chgData name="Johnson Amalraj - I77655" userId="0729b793-e128-4483-b627-0a04e4c6ece5" providerId="ADAL" clId="{A7630013-46B3-43BC-88AA-8BEB8B6A9590}" dt="2025-06-29T07:12:00.225" v="5400" actId="14100"/>
          <ac:spMkLst>
            <pc:docMk/>
            <pc:sldMk cId="3013158954" sldId="1996"/>
            <ac:spMk id="3" creationId="{4A99EBD0-F969-8C9C-7EE2-B7840777718B}"/>
          </ac:spMkLst>
        </pc:spChg>
        <pc:spChg chg="add del mod">
          <ac:chgData name="Johnson Amalraj - I77655" userId="0729b793-e128-4483-b627-0a04e4c6ece5" providerId="ADAL" clId="{A7630013-46B3-43BC-88AA-8BEB8B6A9590}" dt="2025-06-29T04:17:12.755" v="1488" actId="26606"/>
          <ac:spMkLst>
            <pc:docMk/>
            <pc:sldMk cId="3013158954" sldId="1996"/>
            <ac:spMk id="9" creationId="{1A81C4D0-9811-6B40-4676-E4BC13113772}"/>
          </ac:spMkLst>
        </pc:spChg>
        <pc:spChg chg="add del mod">
          <ac:chgData name="Johnson Amalraj - I77655" userId="0729b793-e128-4483-b627-0a04e4c6ece5" providerId="ADAL" clId="{A7630013-46B3-43BC-88AA-8BEB8B6A9590}" dt="2025-06-29T04:14:37.744" v="1471" actId="26606"/>
          <ac:spMkLst>
            <pc:docMk/>
            <pc:sldMk cId="3013158954" sldId="1996"/>
            <ac:spMk id="10" creationId="{4BB6FAF9-FB73-C36B-BE6E-86A691424FA7}"/>
          </ac:spMkLst>
        </pc:spChg>
        <pc:spChg chg="add del mod">
          <ac:chgData name="Johnson Amalraj - I77655" userId="0729b793-e128-4483-b627-0a04e4c6ece5" providerId="ADAL" clId="{A7630013-46B3-43BC-88AA-8BEB8B6A9590}" dt="2025-06-29T04:17:12.755" v="1488" actId="26606"/>
          <ac:spMkLst>
            <pc:docMk/>
            <pc:sldMk cId="3013158954" sldId="1996"/>
            <ac:spMk id="11" creationId="{7501A1D7-A579-260F-5139-75EBCB2CF743}"/>
          </ac:spMkLst>
        </pc:spChg>
        <pc:spChg chg="add del mod">
          <ac:chgData name="Johnson Amalraj - I77655" userId="0729b793-e128-4483-b627-0a04e4c6ece5" providerId="ADAL" clId="{A7630013-46B3-43BC-88AA-8BEB8B6A9590}" dt="2025-06-29T04:14:37.744" v="1471" actId="26606"/>
          <ac:spMkLst>
            <pc:docMk/>
            <pc:sldMk cId="3013158954" sldId="1996"/>
            <ac:spMk id="12" creationId="{A81A616B-40EB-FB6C-2811-21D90F65A451}"/>
          </ac:spMkLst>
        </pc:spChg>
        <pc:spChg chg="add del mod">
          <ac:chgData name="Johnson Amalraj - I77655" userId="0729b793-e128-4483-b627-0a04e4c6ece5" providerId="ADAL" clId="{A7630013-46B3-43BC-88AA-8BEB8B6A9590}" dt="2025-06-29T04:14:37.744" v="1471" actId="26606"/>
          <ac:spMkLst>
            <pc:docMk/>
            <pc:sldMk cId="3013158954" sldId="1996"/>
            <ac:spMk id="14" creationId="{36D96667-12A5-2E4E-A9A4-A41E1A924B65}"/>
          </ac:spMkLst>
        </pc:spChg>
        <pc:spChg chg="add del mod">
          <ac:chgData name="Johnson Amalraj - I77655" userId="0729b793-e128-4483-b627-0a04e4c6ece5" providerId="ADAL" clId="{A7630013-46B3-43BC-88AA-8BEB8B6A9590}" dt="2025-06-29T04:14:37.744" v="1471" actId="26606"/>
          <ac:spMkLst>
            <pc:docMk/>
            <pc:sldMk cId="3013158954" sldId="1996"/>
            <ac:spMk id="16" creationId="{136B91D6-8E1C-A732-05C6-4D085DB0D8C0}"/>
          </ac:spMkLst>
        </pc:spChg>
        <pc:spChg chg="add del mod">
          <ac:chgData name="Johnson Amalraj - I77655" userId="0729b793-e128-4483-b627-0a04e4c6ece5" providerId="ADAL" clId="{A7630013-46B3-43BC-88AA-8BEB8B6A9590}" dt="2025-06-29T04:24:43.092" v="1550" actId="26606"/>
          <ac:spMkLst>
            <pc:docMk/>
            <pc:sldMk cId="3013158954" sldId="1996"/>
            <ac:spMk id="20" creationId="{94990746-4F2B-71C6-EE70-8C9417AB0F5A}"/>
          </ac:spMkLst>
        </pc:spChg>
        <pc:spChg chg="add del mod">
          <ac:chgData name="Johnson Amalraj - I77655" userId="0729b793-e128-4483-b627-0a04e4c6ece5" providerId="ADAL" clId="{A7630013-46B3-43BC-88AA-8BEB8B6A9590}" dt="2025-06-29T04:52:04.451" v="1744" actId="478"/>
          <ac:spMkLst>
            <pc:docMk/>
            <pc:sldMk cId="3013158954" sldId="1996"/>
            <ac:spMk id="21" creationId="{F81CC000-F4FD-5A68-DC32-E030B0F51139}"/>
          </ac:spMkLst>
        </pc:spChg>
        <pc:spChg chg="add del mod">
          <ac:chgData name="Johnson Amalraj - I77655" userId="0729b793-e128-4483-b627-0a04e4c6ece5" providerId="ADAL" clId="{A7630013-46B3-43BC-88AA-8BEB8B6A9590}" dt="2025-06-29T04:17:12.739" v="1487" actId="26606"/>
          <ac:spMkLst>
            <pc:docMk/>
            <pc:sldMk cId="3013158954" sldId="1996"/>
            <ac:spMk id="23" creationId="{8874FCAE-493D-3FE6-C2AE-BD52880E8A57}"/>
          </ac:spMkLst>
        </pc:spChg>
        <pc:spChg chg="add del mod">
          <ac:chgData name="Johnson Amalraj - I77655" userId="0729b793-e128-4483-b627-0a04e4c6ece5" providerId="ADAL" clId="{A7630013-46B3-43BC-88AA-8BEB8B6A9590}" dt="2025-06-29T04:24:43.092" v="1550" actId="26606"/>
          <ac:spMkLst>
            <pc:docMk/>
            <pc:sldMk cId="3013158954" sldId="1996"/>
            <ac:spMk id="25" creationId="{247625E5-B1F0-FCCC-9C56-58A66E54539A}"/>
          </ac:spMkLst>
        </pc:spChg>
        <pc:spChg chg="add del mod">
          <ac:chgData name="Johnson Amalraj - I77655" userId="0729b793-e128-4483-b627-0a04e4c6ece5" providerId="ADAL" clId="{A7630013-46B3-43BC-88AA-8BEB8B6A9590}" dt="2025-06-29T04:24:43.092" v="1550" actId="26606"/>
          <ac:spMkLst>
            <pc:docMk/>
            <pc:sldMk cId="3013158954" sldId="1996"/>
            <ac:spMk id="27" creationId="{64120299-6C28-F591-6767-78A92A90C89E}"/>
          </ac:spMkLst>
        </pc:spChg>
        <pc:spChg chg="add del mod">
          <ac:chgData name="Johnson Amalraj - I77655" userId="0729b793-e128-4483-b627-0a04e4c6ece5" providerId="ADAL" clId="{A7630013-46B3-43BC-88AA-8BEB8B6A9590}" dt="2025-06-29T04:24:43.092" v="1550" actId="26606"/>
          <ac:spMkLst>
            <pc:docMk/>
            <pc:sldMk cId="3013158954" sldId="1996"/>
            <ac:spMk id="29" creationId="{3B93F2A1-A56D-567D-0B7E-95FC90E40307}"/>
          </ac:spMkLst>
        </pc:spChg>
        <pc:graphicFrameChg chg="add del mod">
          <ac:chgData name="Johnson Amalraj - I77655" userId="0729b793-e128-4483-b627-0a04e4c6ece5" providerId="ADAL" clId="{A7630013-46B3-43BC-88AA-8BEB8B6A9590}" dt="2025-06-29T04:14:37.744" v="1471" actId="26606"/>
          <ac:graphicFrameMkLst>
            <pc:docMk/>
            <pc:sldMk cId="3013158954" sldId="1996"/>
            <ac:graphicFrameMk id="5" creationId="{C635C6D9-94B8-8475-81A3-4B579D1FA187}"/>
          </ac:graphicFrameMkLst>
        </pc:graphicFrameChg>
        <pc:graphicFrameChg chg="add mod modGraphic">
          <ac:chgData name="Johnson Amalraj - I77655" userId="0729b793-e128-4483-b627-0a04e4c6ece5" providerId="ADAL" clId="{A7630013-46B3-43BC-88AA-8BEB8B6A9590}" dt="2025-06-29T05:03:09.642" v="2219" actId="14100"/>
          <ac:graphicFrameMkLst>
            <pc:docMk/>
            <pc:sldMk cId="3013158954" sldId="1996"/>
            <ac:graphicFrameMk id="18" creationId="{23621DCB-EF25-D9D6-36BC-9D0CBDB794CA}"/>
          </ac:graphicFrameMkLst>
        </pc:graphicFrameChg>
        <pc:picChg chg="add del">
          <ac:chgData name="Johnson Amalraj - I77655" userId="0729b793-e128-4483-b627-0a04e4c6ece5" providerId="ADAL" clId="{A7630013-46B3-43BC-88AA-8BEB8B6A9590}" dt="2025-06-29T04:14:37.744" v="1471" actId="26606"/>
          <ac:picMkLst>
            <pc:docMk/>
            <pc:sldMk cId="3013158954" sldId="1996"/>
            <ac:picMk id="6" creationId="{7C53D066-9321-C1B0-758C-9E7FACEE2621}"/>
          </ac:picMkLst>
        </pc:picChg>
      </pc:sldChg>
      <pc:sldChg chg="add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3023052915" sldId="1996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29T04:37:02.761" v="1634" actId="2696"/>
        <pc:sldMkLst>
          <pc:docMk/>
          <pc:sldMk cId="2883613169" sldId="1997"/>
        </pc:sldMkLst>
        <pc:spChg chg="del mod">
          <ac:chgData name="Johnson Amalraj - I77655" userId="0729b793-e128-4483-b627-0a04e4c6ece5" providerId="ADAL" clId="{A7630013-46B3-43BC-88AA-8BEB8B6A9590}" dt="2025-06-29T04:12:11.480" v="1451" actId="26606"/>
          <ac:spMkLst>
            <pc:docMk/>
            <pc:sldMk cId="2883613169" sldId="1997"/>
            <ac:spMk id="2" creationId="{93471DAE-E1AC-BF93-B057-303A51B56E04}"/>
          </ac:spMkLst>
        </pc:spChg>
        <pc:spChg chg="mod">
          <ac:chgData name="Johnson Amalraj - I77655" userId="0729b793-e128-4483-b627-0a04e4c6ece5" providerId="ADAL" clId="{A7630013-46B3-43BC-88AA-8BEB8B6A9590}" dt="2025-06-29T04:32:34.940" v="1599" actId="26606"/>
          <ac:spMkLst>
            <pc:docMk/>
            <pc:sldMk cId="2883613169" sldId="1997"/>
            <ac:spMk id="3" creationId="{1E31C4A5-F40E-7F83-43F2-0365109BD9FC}"/>
          </ac:spMkLst>
        </pc:spChg>
        <pc:spChg chg="add del mod">
          <ac:chgData name="Johnson Amalraj - I77655" userId="0729b793-e128-4483-b627-0a04e4c6ece5" providerId="ADAL" clId="{A7630013-46B3-43BC-88AA-8BEB8B6A9590}" dt="2025-06-29T04:32:41.477" v="1600" actId="478"/>
          <ac:spMkLst>
            <pc:docMk/>
            <pc:sldMk cId="2883613169" sldId="1997"/>
            <ac:spMk id="7" creationId="{9A16F685-A370-25EC-D977-70B169ED1239}"/>
          </ac:spMkLst>
        </pc:spChg>
        <pc:spChg chg="add del mod">
          <ac:chgData name="Johnson Amalraj - I77655" userId="0729b793-e128-4483-b627-0a04e4c6ece5" providerId="ADAL" clId="{A7630013-46B3-43BC-88AA-8BEB8B6A9590}" dt="2025-06-29T04:18:41.570" v="1493" actId="478"/>
          <ac:spMkLst>
            <pc:docMk/>
            <pc:sldMk cId="2883613169" sldId="1997"/>
            <ac:spMk id="10" creationId="{5B79822A-833C-1DCC-A383-C73853BF6490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4:34:31.551" v="1605"/>
          <ac:graphicFrameMkLst>
            <pc:docMk/>
            <pc:sldMk cId="2883613169" sldId="1997"/>
            <ac:graphicFrameMk id="5" creationId="{1708E592-7C3D-7889-5B14-AF88DBF58F79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6-29T07:07:04.962" v="5317" actId="20577"/>
        <pc:sldMkLst>
          <pc:docMk/>
          <pc:sldMk cId="1882098381" sldId="1998"/>
        </pc:sldMkLst>
        <pc:spChg chg="del mod">
          <ac:chgData name="Johnson Amalraj - I77655" userId="0729b793-e128-4483-b627-0a04e4c6ece5" providerId="ADAL" clId="{A7630013-46B3-43BC-88AA-8BEB8B6A9590}" dt="2025-06-29T04:37:12.920" v="1635" actId="26606"/>
          <ac:spMkLst>
            <pc:docMk/>
            <pc:sldMk cId="1882098381" sldId="1998"/>
            <ac:spMk id="2" creationId="{B9B41DD2-9A4B-2598-E770-AA782512E919}"/>
          </ac:spMkLst>
        </pc:spChg>
        <pc:spChg chg="mod">
          <ac:chgData name="Johnson Amalraj - I77655" userId="0729b793-e128-4483-b627-0a04e4c6ece5" providerId="ADAL" clId="{A7630013-46B3-43BC-88AA-8BEB8B6A9590}" dt="2025-06-29T06:45:42.233" v="5098" actId="20577"/>
          <ac:spMkLst>
            <pc:docMk/>
            <pc:sldMk cId="1882098381" sldId="1998"/>
            <ac:spMk id="3" creationId="{5275FE27-9337-0CD7-01F6-8B3F8B7EDAFF}"/>
          </ac:spMkLst>
        </pc:spChg>
        <pc:graphicFrameChg chg="add mod modGraphic">
          <ac:chgData name="Johnson Amalraj - I77655" userId="0729b793-e128-4483-b627-0a04e4c6ece5" providerId="ADAL" clId="{A7630013-46B3-43BC-88AA-8BEB8B6A9590}" dt="2025-06-29T07:07:04.962" v="5317" actId="20577"/>
          <ac:graphicFrameMkLst>
            <pc:docMk/>
            <pc:sldMk cId="1882098381" sldId="1998"/>
            <ac:graphicFrameMk id="5" creationId="{04206DCD-D74E-E412-886B-8E2A47C3EA85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6-29T05:10:32.682" v="2378" actId="20577"/>
        <pc:sldMkLst>
          <pc:docMk/>
          <pc:sldMk cId="377811472" sldId="1999"/>
        </pc:sldMkLst>
        <pc:spChg chg="del">
          <ac:chgData name="Johnson Amalraj - I77655" userId="0729b793-e128-4483-b627-0a04e4c6ece5" providerId="ADAL" clId="{A7630013-46B3-43BC-88AA-8BEB8B6A9590}" dt="2025-06-29T05:10:23.473" v="2375" actId="22"/>
          <ac:spMkLst>
            <pc:docMk/>
            <pc:sldMk cId="377811472" sldId="1999"/>
            <ac:spMk id="2" creationId="{145A5DDD-3270-F42D-448D-0FA827989F16}"/>
          </ac:spMkLst>
        </pc:spChg>
        <pc:spChg chg="mod">
          <ac:chgData name="Johnson Amalraj - I77655" userId="0729b793-e128-4483-b627-0a04e4c6ece5" providerId="ADAL" clId="{A7630013-46B3-43BC-88AA-8BEB8B6A9590}" dt="2025-06-29T05:10:32.682" v="2378" actId="20577"/>
          <ac:spMkLst>
            <pc:docMk/>
            <pc:sldMk cId="377811472" sldId="1999"/>
            <ac:spMk id="3" creationId="{ED739076-D7BF-DB29-3F2B-8A6E5425483B}"/>
          </ac:spMkLst>
        </pc:spChg>
        <pc:picChg chg="add mod ord">
          <ac:chgData name="Johnson Amalraj - I77655" userId="0729b793-e128-4483-b627-0a04e4c6ece5" providerId="ADAL" clId="{A7630013-46B3-43BC-88AA-8BEB8B6A9590}" dt="2025-06-29T05:10:28.190" v="2376" actId="26606"/>
          <ac:picMkLst>
            <pc:docMk/>
            <pc:sldMk cId="377811472" sldId="1999"/>
            <ac:picMk id="5" creationId="{BE0B0CBA-8878-0452-F6ED-B1DCC108D093}"/>
          </ac:picMkLst>
        </pc:picChg>
      </pc:sldChg>
      <pc:sldChg chg="addSp delSp modSp add mod modClrScheme chgLayout">
        <pc:chgData name="Johnson Amalraj - I77655" userId="0729b793-e128-4483-b627-0a04e4c6ece5" providerId="ADAL" clId="{A7630013-46B3-43BC-88AA-8BEB8B6A9590}" dt="2025-06-29T07:13:22.303" v="5406" actId="207"/>
        <pc:sldMkLst>
          <pc:docMk/>
          <pc:sldMk cId="919760340" sldId="2000"/>
        </pc:sldMkLst>
        <pc:spChg chg="del">
          <ac:chgData name="Johnson Amalraj - I77655" userId="0729b793-e128-4483-b627-0a04e4c6ece5" providerId="ADAL" clId="{A7630013-46B3-43BC-88AA-8BEB8B6A9590}" dt="2025-06-29T05:12:14.182" v="2379" actId="478"/>
          <ac:spMkLst>
            <pc:docMk/>
            <pc:sldMk cId="919760340" sldId="2000"/>
            <ac:spMk id="2" creationId="{2F903731-FF69-042E-CC23-E10001944ED0}"/>
          </ac:spMkLst>
        </pc:spChg>
        <pc:spChg chg="mod">
          <ac:chgData name="Johnson Amalraj - I77655" userId="0729b793-e128-4483-b627-0a04e4c6ece5" providerId="ADAL" clId="{A7630013-46B3-43BC-88AA-8BEB8B6A9590}" dt="2025-06-29T05:12:27.214" v="2382" actId="26606"/>
          <ac:spMkLst>
            <pc:docMk/>
            <pc:sldMk cId="919760340" sldId="2000"/>
            <ac:spMk id="3" creationId="{E578E15D-190B-5F27-3FA3-6458E5D06E9D}"/>
          </ac:spMkLst>
        </pc:spChg>
        <pc:spChg chg="add mod">
          <ac:chgData name="Johnson Amalraj - I77655" userId="0729b793-e128-4483-b627-0a04e4c6ece5" providerId="ADAL" clId="{A7630013-46B3-43BC-88AA-8BEB8B6A9590}" dt="2025-06-29T07:13:22.303" v="5406" actId="207"/>
          <ac:spMkLst>
            <pc:docMk/>
            <pc:sldMk cId="919760340" sldId="2000"/>
            <ac:spMk id="10" creationId="{1E751023-E5C7-A046-0EF8-8A966385877F}"/>
          </ac:spMkLst>
        </pc:spChg>
        <pc:picChg chg="add mod">
          <ac:chgData name="Johnson Amalraj - I77655" userId="0729b793-e128-4483-b627-0a04e4c6ece5" providerId="ADAL" clId="{A7630013-46B3-43BC-88AA-8BEB8B6A9590}" dt="2025-06-29T05:13:35.422" v="2481" actId="26606"/>
          <ac:picMkLst>
            <pc:docMk/>
            <pc:sldMk cId="919760340" sldId="2000"/>
            <ac:picMk id="5" creationId="{9C82C9EF-B253-A561-357E-7DD595FBED6D}"/>
          </ac:picMkLst>
        </pc:picChg>
      </pc:sldChg>
      <pc:sldChg chg="add del">
        <pc:chgData name="Johnson Amalraj - I77655" userId="0729b793-e128-4483-b627-0a04e4c6ece5" providerId="ADAL" clId="{A7630013-46B3-43BC-88AA-8BEB8B6A9590}" dt="2025-06-29T05:07:54.314" v="2314"/>
        <pc:sldMkLst>
          <pc:docMk/>
          <pc:sldMk cId="3991900738" sldId="2000"/>
        </pc:sldMkLst>
      </pc:sldChg>
      <pc:sldChg chg="addSp delSp modSp add mod modClrScheme chgLayout">
        <pc:chgData name="Johnson Amalraj - I77655" userId="0729b793-e128-4483-b627-0a04e4c6ece5" providerId="ADAL" clId="{A7630013-46B3-43BC-88AA-8BEB8B6A9590}" dt="2025-06-29T07:14:11.983" v="5415" actId="255"/>
        <pc:sldMkLst>
          <pc:docMk/>
          <pc:sldMk cId="3779675429" sldId="2001"/>
        </pc:sldMkLst>
        <pc:spChg chg="del">
          <ac:chgData name="Johnson Amalraj - I77655" userId="0729b793-e128-4483-b627-0a04e4c6ece5" providerId="ADAL" clId="{A7630013-46B3-43BC-88AA-8BEB8B6A9590}" dt="2025-06-29T05:14:02.501" v="2482" actId="22"/>
          <ac:spMkLst>
            <pc:docMk/>
            <pc:sldMk cId="3779675429" sldId="2001"/>
            <ac:spMk id="2" creationId="{E5118588-CC38-2F7F-6974-864528048A22}"/>
          </ac:spMkLst>
        </pc:spChg>
        <pc:spChg chg="mod">
          <ac:chgData name="Johnson Amalraj - I77655" userId="0729b793-e128-4483-b627-0a04e4c6ece5" providerId="ADAL" clId="{A7630013-46B3-43BC-88AA-8BEB8B6A9590}" dt="2025-06-29T05:15:05.270" v="2487" actId="26606"/>
          <ac:spMkLst>
            <pc:docMk/>
            <pc:sldMk cId="3779675429" sldId="2001"/>
            <ac:spMk id="3" creationId="{259BB495-482F-30BD-61BA-F1F55B71D5D6}"/>
          </ac:spMkLst>
        </pc:spChg>
        <pc:spChg chg="add mod">
          <ac:chgData name="Johnson Amalraj - I77655" userId="0729b793-e128-4483-b627-0a04e4c6ece5" providerId="ADAL" clId="{A7630013-46B3-43BC-88AA-8BEB8B6A9590}" dt="2025-06-29T07:14:11.983" v="5415" actId="255"/>
          <ac:spMkLst>
            <pc:docMk/>
            <pc:sldMk cId="3779675429" sldId="2001"/>
            <ac:spMk id="10" creationId="{248CD58B-1AAC-C73D-EA1F-B659C2D319ED}"/>
          </ac:spMkLst>
        </pc:spChg>
        <pc:picChg chg="add mod ord">
          <ac:chgData name="Johnson Amalraj - I77655" userId="0729b793-e128-4483-b627-0a04e4c6ece5" providerId="ADAL" clId="{A7630013-46B3-43BC-88AA-8BEB8B6A9590}" dt="2025-06-29T05:16:20.296" v="2655" actId="27614"/>
          <ac:picMkLst>
            <pc:docMk/>
            <pc:sldMk cId="3779675429" sldId="2001"/>
            <ac:picMk id="5" creationId="{80971DE4-400F-D245-DE38-495BB9BDF692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4:40.731" v="5421" actId="207"/>
        <pc:sldMkLst>
          <pc:docMk/>
          <pc:sldMk cId="3935313234" sldId="2002"/>
        </pc:sldMkLst>
        <pc:spChg chg="del">
          <ac:chgData name="Johnson Amalraj - I77655" userId="0729b793-e128-4483-b627-0a04e4c6ece5" providerId="ADAL" clId="{A7630013-46B3-43BC-88AA-8BEB8B6A9590}" dt="2025-06-29T05:23:28.797" v="2992" actId="22"/>
          <ac:spMkLst>
            <pc:docMk/>
            <pc:sldMk cId="3935313234" sldId="2002"/>
            <ac:spMk id="2" creationId="{3650E30E-0853-E853-F26E-4389B918C914}"/>
          </ac:spMkLst>
        </pc:spChg>
        <pc:spChg chg="mod">
          <ac:chgData name="Johnson Amalraj - I77655" userId="0729b793-e128-4483-b627-0a04e4c6ece5" providerId="ADAL" clId="{A7630013-46B3-43BC-88AA-8BEB8B6A9590}" dt="2025-06-29T05:09:55.672" v="2374" actId="20577"/>
          <ac:spMkLst>
            <pc:docMk/>
            <pc:sldMk cId="3935313234" sldId="2002"/>
            <ac:spMk id="3" creationId="{FFE5BDE5-3890-F6FF-55F1-0D0DE6DB4661}"/>
          </ac:spMkLst>
        </pc:spChg>
        <pc:spChg chg="add del mod">
          <ac:chgData name="Johnson Amalraj - I77655" userId="0729b793-e128-4483-b627-0a04e4c6ece5" providerId="ADAL" clId="{A7630013-46B3-43BC-88AA-8BEB8B6A9590}" dt="2025-06-29T05:26:49.904" v="3074"/>
          <ac:spMkLst>
            <pc:docMk/>
            <pc:sldMk cId="3935313234" sldId="2002"/>
            <ac:spMk id="8" creationId="{90FE0A3C-6113-1EB0-C459-AF1E5A2D5490}"/>
          </ac:spMkLst>
        </pc:spChg>
        <pc:spChg chg="add del mod">
          <ac:chgData name="Johnson Amalraj - I77655" userId="0729b793-e128-4483-b627-0a04e4c6ece5" providerId="ADAL" clId="{A7630013-46B3-43BC-88AA-8BEB8B6A9590}" dt="2025-06-29T05:27:08.135" v="3077" actId="478"/>
          <ac:spMkLst>
            <pc:docMk/>
            <pc:sldMk cId="3935313234" sldId="2002"/>
            <ac:spMk id="9" creationId="{859768CC-D381-9A02-E0AF-DF9319E9DD7D}"/>
          </ac:spMkLst>
        </pc:spChg>
        <pc:spChg chg="add mod">
          <ac:chgData name="Johnson Amalraj - I77655" userId="0729b793-e128-4483-b627-0a04e4c6ece5" providerId="ADAL" clId="{A7630013-46B3-43BC-88AA-8BEB8B6A9590}" dt="2025-06-29T07:14:40.731" v="5421" actId="207"/>
          <ac:spMkLst>
            <pc:docMk/>
            <pc:sldMk cId="3935313234" sldId="2002"/>
            <ac:spMk id="10" creationId="{491979F4-45C7-1D24-C475-169B8EBABC50}"/>
          </ac:spMkLst>
        </pc:spChg>
        <pc:picChg chg="add mod ord">
          <ac:chgData name="Johnson Amalraj - I77655" userId="0729b793-e128-4483-b627-0a04e4c6ece5" providerId="ADAL" clId="{A7630013-46B3-43BC-88AA-8BEB8B6A9590}" dt="2025-06-29T05:26:45.929" v="3071" actId="14100"/>
          <ac:picMkLst>
            <pc:docMk/>
            <pc:sldMk cId="3935313234" sldId="2002"/>
            <ac:picMk id="5" creationId="{F029016E-38D9-4F2A-0E4F-433C2968D21B}"/>
          </ac:picMkLst>
        </pc:picChg>
        <pc:picChg chg="add mod">
          <ac:chgData name="Johnson Amalraj - I77655" userId="0729b793-e128-4483-b627-0a04e4c6ece5" providerId="ADAL" clId="{A7630013-46B3-43BC-88AA-8BEB8B6A9590}" dt="2025-06-29T05:26:47.527" v="3072" actId="1076"/>
          <ac:picMkLst>
            <pc:docMk/>
            <pc:sldMk cId="3935313234" sldId="2002"/>
            <ac:picMk id="7" creationId="{668BF330-953B-E625-85F5-8F7CD8C9A641}"/>
          </ac:picMkLst>
        </pc:picChg>
      </pc:sldChg>
      <pc:sldChg chg="addSp delSp modSp add mod ord modClrScheme chgLayout">
        <pc:chgData name="Johnson Amalraj - I77655" userId="0729b793-e128-4483-b627-0a04e4c6ece5" providerId="ADAL" clId="{A7630013-46B3-43BC-88AA-8BEB8B6A9590}" dt="2025-06-29T07:15:05.327" v="5429" actId="255"/>
        <pc:sldMkLst>
          <pc:docMk/>
          <pc:sldMk cId="3736744582" sldId="2003"/>
        </pc:sldMkLst>
        <pc:spChg chg="del">
          <ac:chgData name="Johnson Amalraj - I77655" userId="0729b793-e128-4483-b627-0a04e4c6ece5" providerId="ADAL" clId="{A7630013-46B3-43BC-88AA-8BEB8B6A9590}" dt="2025-06-29T05:37:23.968" v="3339" actId="22"/>
          <ac:spMkLst>
            <pc:docMk/>
            <pc:sldMk cId="3736744582" sldId="2003"/>
            <ac:spMk id="2" creationId="{3B839290-D805-A30C-796A-94F7C77A03CE}"/>
          </ac:spMkLst>
        </pc:spChg>
        <pc:spChg chg="mod">
          <ac:chgData name="Johnson Amalraj - I77655" userId="0729b793-e128-4483-b627-0a04e4c6ece5" providerId="ADAL" clId="{A7630013-46B3-43BC-88AA-8BEB8B6A9590}" dt="2025-06-29T06:36:38.095" v="5048" actId="26606"/>
          <ac:spMkLst>
            <pc:docMk/>
            <pc:sldMk cId="3736744582" sldId="2003"/>
            <ac:spMk id="3" creationId="{622CEAD7-89C1-58CB-904D-49CC92582B3C}"/>
          </ac:spMkLst>
        </pc:spChg>
        <pc:spChg chg="add del mod">
          <ac:chgData name="Johnson Amalraj - I77655" userId="0729b793-e128-4483-b627-0a04e4c6ece5" providerId="ADAL" clId="{A7630013-46B3-43BC-88AA-8BEB8B6A9590}" dt="2025-06-29T06:34:12.196" v="4925" actId="478"/>
          <ac:spMkLst>
            <pc:docMk/>
            <pc:sldMk cId="3736744582" sldId="2003"/>
            <ac:spMk id="4" creationId="{5277DA59-DA74-B399-3EB2-2D2D8E9B2AE5}"/>
          </ac:spMkLst>
        </pc:spChg>
        <pc:spChg chg="add mod">
          <ac:chgData name="Johnson Amalraj - I77655" userId="0729b793-e128-4483-b627-0a04e4c6ece5" providerId="ADAL" clId="{A7630013-46B3-43BC-88AA-8BEB8B6A9590}" dt="2025-06-29T07:15:05.327" v="5429" actId="255"/>
          <ac:spMkLst>
            <pc:docMk/>
            <pc:sldMk cId="3736744582" sldId="2003"/>
            <ac:spMk id="8" creationId="{5BD7ABF2-E89D-17E5-C077-96130B85A249}"/>
          </ac:spMkLst>
        </pc:spChg>
        <pc:spChg chg="add del mod">
          <ac:chgData name="Johnson Amalraj - I77655" userId="0729b793-e128-4483-b627-0a04e4c6ece5" providerId="ADAL" clId="{A7630013-46B3-43BC-88AA-8BEB8B6A9590}" dt="2025-06-29T05:38:00.324" v="3344" actId="26606"/>
          <ac:spMkLst>
            <pc:docMk/>
            <pc:sldMk cId="3736744582" sldId="2003"/>
            <ac:spMk id="12" creationId="{51490D47-6A86-DEE1-8A88-7E37AEDABE15}"/>
          </ac:spMkLst>
        </pc:spChg>
        <pc:picChg chg="add del mod ord">
          <ac:chgData name="Johnson Amalraj - I77655" userId="0729b793-e128-4483-b627-0a04e4c6ece5" providerId="ADAL" clId="{A7630013-46B3-43BC-88AA-8BEB8B6A9590}" dt="2025-06-29T06:34:07.941" v="4924" actId="478"/>
          <ac:picMkLst>
            <pc:docMk/>
            <pc:sldMk cId="3736744582" sldId="2003"/>
            <ac:picMk id="5" creationId="{BC87C885-311C-AA3D-0A97-E57590B5E612}"/>
          </ac:picMkLst>
        </pc:picChg>
        <pc:picChg chg="add del mod">
          <ac:chgData name="Johnson Amalraj - I77655" userId="0729b793-e128-4483-b627-0a04e4c6ece5" providerId="ADAL" clId="{A7630013-46B3-43BC-88AA-8BEB8B6A9590}" dt="2025-06-29T06:34:13.715" v="4926" actId="478"/>
          <ac:picMkLst>
            <pc:docMk/>
            <pc:sldMk cId="3736744582" sldId="2003"/>
            <ac:picMk id="7" creationId="{C4453382-85BC-8E5F-8D22-781E9EDE1BE5}"/>
          </ac:picMkLst>
        </pc:picChg>
        <pc:picChg chg="add del mod">
          <ac:chgData name="Johnson Amalraj - I77655" userId="0729b793-e128-4483-b627-0a04e4c6ece5" providerId="ADAL" clId="{A7630013-46B3-43BC-88AA-8BEB8B6A9590}" dt="2025-06-29T06:36:35.496" v="5046" actId="478"/>
          <ac:picMkLst>
            <pc:docMk/>
            <pc:sldMk cId="3736744582" sldId="2003"/>
            <ac:picMk id="9" creationId="{5B55C90A-EF81-DEE8-60FC-618B2CA1BE46}"/>
          </ac:picMkLst>
        </pc:picChg>
        <pc:picChg chg="add mod">
          <ac:chgData name="Johnson Amalraj - I77655" userId="0729b793-e128-4483-b627-0a04e4c6ece5" providerId="ADAL" clId="{A7630013-46B3-43BC-88AA-8BEB8B6A9590}" dt="2025-06-29T06:36:38.095" v="5048" actId="26606"/>
          <ac:picMkLst>
            <pc:docMk/>
            <pc:sldMk cId="3736744582" sldId="2003"/>
            <ac:picMk id="11" creationId="{B8F603AC-3BEA-B526-1875-82364FF85906}"/>
          </ac:picMkLst>
        </pc:picChg>
      </pc:sldChg>
      <pc:sldChg chg="addSp delSp modSp new mod modClrScheme chgLayout">
        <pc:chgData name="Johnson Amalraj - I77655" userId="0729b793-e128-4483-b627-0a04e4c6ece5" providerId="ADAL" clId="{A7630013-46B3-43BC-88AA-8BEB8B6A9590}" dt="2025-06-29T07:14:18.612" v="5416" actId="255"/>
        <pc:sldMkLst>
          <pc:docMk/>
          <pc:sldMk cId="1680673017" sldId="2004"/>
        </pc:sldMkLst>
        <pc:spChg chg="del">
          <ac:chgData name="Johnson Amalraj - I77655" userId="0729b793-e128-4483-b627-0a04e4c6ece5" providerId="ADAL" clId="{A7630013-46B3-43BC-88AA-8BEB8B6A9590}" dt="2025-06-29T05:14:45.904" v="2484" actId="22"/>
          <ac:spMkLst>
            <pc:docMk/>
            <pc:sldMk cId="1680673017" sldId="2004"/>
            <ac:spMk id="2" creationId="{1538811B-0C5A-244E-6996-2B23085B69B1}"/>
          </ac:spMkLst>
        </pc:spChg>
        <pc:spChg chg="mod">
          <ac:chgData name="Johnson Amalraj - I77655" userId="0729b793-e128-4483-b627-0a04e4c6ece5" providerId="ADAL" clId="{A7630013-46B3-43BC-88AA-8BEB8B6A9590}" dt="2025-06-29T05:15:26.117" v="2526" actId="26606"/>
          <ac:spMkLst>
            <pc:docMk/>
            <pc:sldMk cId="1680673017" sldId="2004"/>
            <ac:spMk id="3" creationId="{0A7AF7B5-556F-FFF2-2A2E-8C8E495A8396}"/>
          </ac:spMkLst>
        </pc:spChg>
        <pc:spChg chg="add del mod">
          <ac:chgData name="Johnson Amalraj - I77655" userId="0729b793-e128-4483-b627-0a04e4c6ece5" providerId="ADAL" clId="{A7630013-46B3-43BC-88AA-8BEB8B6A9590}" dt="2025-06-29T05:16:47.617" v="2659" actId="26606"/>
          <ac:spMkLst>
            <pc:docMk/>
            <pc:sldMk cId="1680673017" sldId="2004"/>
            <ac:spMk id="7" creationId="{EF8D090F-0C92-B312-F988-44EC622A0D7A}"/>
          </ac:spMkLst>
        </pc:spChg>
        <pc:spChg chg="add mod">
          <ac:chgData name="Johnson Amalraj - I77655" userId="0729b793-e128-4483-b627-0a04e4c6ece5" providerId="ADAL" clId="{A7630013-46B3-43BC-88AA-8BEB8B6A9590}" dt="2025-06-29T07:14:18.612" v="5416" actId="255"/>
          <ac:spMkLst>
            <pc:docMk/>
            <pc:sldMk cId="1680673017" sldId="2004"/>
            <ac:spMk id="10" creationId="{BB8B10C6-AB27-2247-4E9B-930C94F9280C}"/>
          </ac:spMkLst>
        </pc:spChg>
        <pc:picChg chg="add del mod ord">
          <ac:chgData name="Johnson Amalraj - I77655" userId="0729b793-e128-4483-b627-0a04e4c6ece5" providerId="ADAL" clId="{A7630013-46B3-43BC-88AA-8BEB8B6A9590}" dt="2025-06-29T05:16:45.342" v="2657" actId="478"/>
          <ac:picMkLst>
            <pc:docMk/>
            <pc:sldMk cId="1680673017" sldId="2004"/>
            <ac:picMk id="5" creationId="{676E69BB-BD8E-225E-FA67-0ABA39D6175D}"/>
          </ac:picMkLst>
        </pc:picChg>
        <pc:picChg chg="add mod">
          <ac:chgData name="Johnson Amalraj - I77655" userId="0729b793-e128-4483-b627-0a04e4c6ece5" providerId="ADAL" clId="{A7630013-46B3-43BC-88AA-8BEB8B6A9590}" dt="2025-06-29T07:13:44.226" v="5410" actId="1076"/>
          <ac:picMkLst>
            <pc:docMk/>
            <pc:sldMk cId="1680673017" sldId="2004"/>
            <ac:picMk id="9" creationId="{8B1349A9-594A-6701-45D7-6664F7CE21BB}"/>
          </ac:picMkLst>
        </pc:picChg>
      </pc:sldChg>
      <pc:sldChg chg="new del">
        <pc:chgData name="Johnson Amalraj - I77655" userId="0729b793-e128-4483-b627-0a04e4c6ece5" providerId="ADAL" clId="{A7630013-46B3-43BC-88AA-8BEB8B6A9590}" dt="2025-06-29T05:17:31.835" v="2664" actId="47"/>
        <pc:sldMkLst>
          <pc:docMk/>
          <pc:sldMk cId="1441051149" sldId="2005"/>
        </pc:sldMkLst>
      </pc:sldChg>
      <pc:sldChg chg="addSp delSp modSp add mod">
        <pc:chgData name="Johnson Amalraj - I77655" userId="0729b793-e128-4483-b627-0a04e4c6ece5" providerId="ADAL" clId="{A7630013-46B3-43BC-88AA-8BEB8B6A9590}" dt="2025-06-29T07:14:23.940" v="5417" actId="255"/>
        <pc:sldMkLst>
          <pc:docMk/>
          <pc:sldMk cId="182373491" sldId="2006"/>
        </pc:sldMkLst>
        <pc:spChg chg="mod">
          <ac:chgData name="Johnson Amalraj - I77655" userId="0729b793-e128-4483-b627-0a04e4c6ece5" providerId="ADAL" clId="{A7630013-46B3-43BC-88AA-8BEB8B6A9590}" dt="2025-06-29T07:14:23.940" v="5417" actId="255"/>
          <ac:spMkLst>
            <pc:docMk/>
            <pc:sldMk cId="182373491" sldId="2006"/>
            <ac:spMk id="10" creationId="{FC4D33A3-A3B4-8FA3-2EA3-218375E021DA}"/>
          </ac:spMkLst>
        </pc:spChg>
        <pc:picChg chg="add mod">
          <ac:chgData name="Johnson Amalraj - I77655" userId="0729b793-e128-4483-b627-0a04e4c6ece5" providerId="ADAL" clId="{A7630013-46B3-43BC-88AA-8BEB8B6A9590}" dt="2025-06-29T05:18:07.508" v="2667" actId="26606"/>
          <ac:picMkLst>
            <pc:docMk/>
            <pc:sldMk cId="182373491" sldId="2006"/>
            <ac:picMk id="4" creationId="{B4843BD5-238A-0CE4-0E53-A7A9D7AF6A13}"/>
          </ac:picMkLst>
        </pc:picChg>
        <pc:picChg chg="del">
          <ac:chgData name="Johnson Amalraj - I77655" userId="0729b793-e128-4483-b627-0a04e4c6ece5" providerId="ADAL" clId="{A7630013-46B3-43BC-88AA-8BEB8B6A9590}" dt="2025-06-29T05:17:36.788" v="2665" actId="478"/>
          <ac:picMkLst>
            <pc:docMk/>
            <pc:sldMk cId="182373491" sldId="2006"/>
            <ac:picMk id="9" creationId="{D17D001B-F472-8ED2-6688-6F0962B96F15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3:54.807" v="5413" actId="255"/>
        <pc:sldMkLst>
          <pc:docMk/>
          <pc:sldMk cId="1003104579" sldId="2007"/>
        </pc:sldMkLst>
        <pc:spChg chg="mod">
          <ac:chgData name="Johnson Amalraj - I77655" userId="0729b793-e128-4483-b627-0a04e4c6ece5" providerId="ADAL" clId="{A7630013-46B3-43BC-88AA-8BEB8B6A9590}" dt="2025-06-29T07:13:54.807" v="5413" actId="255"/>
          <ac:spMkLst>
            <pc:docMk/>
            <pc:sldMk cId="1003104579" sldId="2007"/>
            <ac:spMk id="10" creationId="{E8CF630A-B9DB-BCA5-80EC-48A1DA13F51E}"/>
          </ac:spMkLst>
        </pc:spChg>
        <pc:picChg chg="del">
          <ac:chgData name="Johnson Amalraj - I77655" userId="0729b793-e128-4483-b627-0a04e4c6ece5" providerId="ADAL" clId="{A7630013-46B3-43BC-88AA-8BEB8B6A9590}" dt="2025-06-29T05:19:33.969" v="2770" actId="478"/>
          <ac:picMkLst>
            <pc:docMk/>
            <pc:sldMk cId="1003104579" sldId="2007"/>
            <ac:picMk id="4" creationId="{8F73F83E-D2F8-FD61-9FD1-A10D3322B1DA}"/>
          </ac:picMkLst>
        </pc:picChg>
        <pc:picChg chg="add mod">
          <ac:chgData name="Johnson Amalraj - I77655" userId="0729b793-e128-4483-b627-0a04e4c6ece5" providerId="ADAL" clId="{A7630013-46B3-43BC-88AA-8BEB8B6A9590}" dt="2025-06-29T05:48:18.273" v="3894" actId="1076"/>
          <ac:picMkLst>
            <pc:docMk/>
            <pc:sldMk cId="1003104579" sldId="2007"/>
            <ac:picMk id="5" creationId="{6C6E3E12-E37B-5F78-A895-ECA6582E2CB5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4:33.206" v="5419" actId="207"/>
        <pc:sldMkLst>
          <pc:docMk/>
          <pc:sldMk cId="3786689840" sldId="2008"/>
        </pc:sldMkLst>
        <pc:spChg chg="mod">
          <ac:chgData name="Johnson Amalraj - I77655" userId="0729b793-e128-4483-b627-0a04e4c6ece5" providerId="ADAL" clId="{A7630013-46B3-43BC-88AA-8BEB8B6A9590}" dt="2025-06-29T05:20:39.143" v="2858" actId="20577"/>
          <ac:spMkLst>
            <pc:docMk/>
            <pc:sldMk cId="3786689840" sldId="2008"/>
            <ac:spMk id="3" creationId="{FF09A89C-6AF8-5D7A-86AC-1577367312CE}"/>
          </ac:spMkLst>
        </pc:spChg>
        <pc:spChg chg="mod">
          <ac:chgData name="Johnson Amalraj - I77655" userId="0729b793-e128-4483-b627-0a04e4c6ece5" providerId="ADAL" clId="{A7630013-46B3-43BC-88AA-8BEB8B6A9590}" dt="2025-06-29T07:14:33.206" v="5419" actId="207"/>
          <ac:spMkLst>
            <pc:docMk/>
            <pc:sldMk cId="3786689840" sldId="2008"/>
            <ac:spMk id="10" creationId="{2757F1EE-DD9B-5888-6CC1-1FE9642859F4}"/>
          </ac:spMkLst>
        </pc:spChg>
        <pc:picChg chg="add del mod">
          <ac:chgData name="Johnson Amalraj - I77655" userId="0729b793-e128-4483-b627-0a04e4c6ece5" providerId="ADAL" clId="{A7630013-46B3-43BC-88AA-8BEB8B6A9590}" dt="2025-06-29T05:22:42.987" v="2985" actId="478"/>
          <ac:picMkLst>
            <pc:docMk/>
            <pc:sldMk cId="3786689840" sldId="2008"/>
            <ac:picMk id="4" creationId="{6FB3E839-C45F-B1DF-6391-20F20E940451}"/>
          </ac:picMkLst>
        </pc:picChg>
        <pc:picChg chg="del">
          <ac:chgData name="Johnson Amalraj - I77655" userId="0729b793-e128-4483-b627-0a04e4c6ece5" providerId="ADAL" clId="{A7630013-46B3-43BC-88AA-8BEB8B6A9590}" dt="2025-06-29T05:21:23.686" v="2979" actId="478"/>
          <ac:picMkLst>
            <pc:docMk/>
            <pc:sldMk cId="3786689840" sldId="2008"/>
            <ac:picMk id="5" creationId="{5A886B00-F083-0A92-8E4F-268A7A8F8C81}"/>
          </ac:picMkLst>
        </pc:picChg>
        <pc:picChg chg="add mod">
          <ac:chgData name="Johnson Amalraj - I77655" userId="0729b793-e128-4483-b627-0a04e4c6ece5" providerId="ADAL" clId="{A7630013-46B3-43BC-88AA-8BEB8B6A9590}" dt="2025-06-29T05:22:51.055" v="2991" actId="962"/>
          <ac:picMkLst>
            <pc:docMk/>
            <pc:sldMk cId="3786689840" sldId="2008"/>
            <ac:picMk id="7" creationId="{CDDDFDEC-1509-8B8F-EE1C-B8DE988EA72E}"/>
          </ac:picMkLst>
        </pc:picChg>
      </pc:sldChg>
      <pc:sldChg chg="add del">
        <pc:chgData name="Johnson Amalraj - I77655" userId="0729b793-e128-4483-b627-0a04e4c6ece5" providerId="ADAL" clId="{A7630013-46B3-43BC-88AA-8BEB8B6A9590}" dt="2025-06-29T05:19:37.643" v="2772"/>
        <pc:sldMkLst>
          <pc:docMk/>
          <pc:sldMk cId="4060857252" sldId="2008"/>
        </pc:sldMkLst>
      </pc:sldChg>
      <pc:sldChg chg="addSp delSp modSp add mod modClrScheme chgLayout">
        <pc:chgData name="Johnson Amalraj - I77655" userId="0729b793-e128-4483-b627-0a04e4c6ece5" providerId="ADAL" clId="{A7630013-46B3-43BC-88AA-8BEB8B6A9590}" dt="2025-06-29T07:14:45.870" v="5423" actId="207"/>
        <pc:sldMkLst>
          <pc:docMk/>
          <pc:sldMk cId="577320547" sldId="2009"/>
        </pc:sldMkLst>
        <pc:spChg chg="mod">
          <ac:chgData name="Johnson Amalraj - I77655" userId="0729b793-e128-4483-b627-0a04e4c6ece5" providerId="ADAL" clId="{A7630013-46B3-43BC-88AA-8BEB8B6A9590}" dt="2025-06-29T05:29:41.527" v="3334" actId="26606"/>
          <ac:spMkLst>
            <pc:docMk/>
            <pc:sldMk cId="577320547" sldId="2009"/>
            <ac:spMk id="3" creationId="{DD001EC1-B48B-89A3-B02E-EFC40AB38CB2}"/>
          </ac:spMkLst>
        </pc:spChg>
        <pc:spChg chg="add del mod">
          <ac:chgData name="Johnson Amalraj - I77655" userId="0729b793-e128-4483-b627-0a04e4c6ece5" providerId="ADAL" clId="{A7630013-46B3-43BC-88AA-8BEB8B6A9590}" dt="2025-06-29T05:24:30.155" v="2998" actId="22"/>
          <ac:spMkLst>
            <pc:docMk/>
            <pc:sldMk cId="577320547" sldId="2009"/>
            <ac:spMk id="4" creationId="{2CB7DEC4-751C-1146-CECC-B6FAB6BABFE5}"/>
          </ac:spMkLst>
        </pc:spChg>
        <pc:spChg chg="add mod">
          <ac:chgData name="Johnson Amalraj - I77655" userId="0729b793-e128-4483-b627-0a04e4c6ece5" providerId="ADAL" clId="{A7630013-46B3-43BC-88AA-8BEB8B6A9590}" dt="2025-06-29T07:14:45.870" v="5423" actId="207"/>
          <ac:spMkLst>
            <pc:docMk/>
            <pc:sldMk cId="577320547" sldId="2009"/>
            <ac:spMk id="8" creationId="{2C6B08D0-CF4B-0388-015E-FC9988FC8A23}"/>
          </ac:spMkLst>
        </pc:spChg>
        <pc:spChg chg="add del mod">
          <ac:chgData name="Johnson Amalraj - I77655" userId="0729b793-e128-4483-b627-0a04e4c6ece5" providerId="ADAL" clId="{A7630013-46B3-43BC-88AA-8BEB8B6A9590}" dt="2025-06-29T05:29:41.527" v="3334" actId="26606"/>
          <ac:spMkLst>
            <pc:docMk/>
            <pc:sldMk cId="577320547" sldId="2009"/>
            <ac:spMk id="10" creationId="{72D7B6BD-813E-BAFE-4744-F372F8DD51EB}"/>
          </ac:spMkLst>
        </pc:spChg>
        <pc:picChg chg="del">
          <ac:chgData name="Johnson Amalraj - I77655" userId="0729b793-e128-4483-b627-0a04e4c6ece5" providerId="ADAL" clId="{A7630013-46B3-43BC-88AA-8BEB8B6A9590}" dt="2025-06-29T05:24:14.619" v="2994" actId="478"/>
          <ac:picMkLst>
            <pc:docMk/>
            <pc:sldMk cId="577320547" sldId="2009"/>
            <ac:picMk id="5" creationId="{341C4146-81B4-DB70-D7D5-82BABDD567E9}"/>
          </ac:picMkLst>
        </pc:picChg>
        <pc:picChg chg="add del mod ord">
          <ac:chgData name="Johnson Amalraj - I77655" userId="0729b793-e128-4483-b627-0a04e4c6ece5" providerId="ADAL" clId="{A7630013-46B3-43BC-88AA-8BEB8B6A9590}" dt="2025-06-29T05:29:30.271" v="3328" actId="478"/>
          <ac:picMkLst>
            <pc:docMk/>
            <pc:sldMk cId="577320547" sldId="2009"/>
            <ac:picMk id="7" creationId="{6BE5AF4A-50B6-C8CD-C17E-008123D0A514}"/>
          </ac:picMkLst>
        </pc:picChg>
        <pc:picChg chg="add mod">
          <ac:chgData name="Johnson Amalraj - I77655" userId="0729b793-e128-4483-b627-0a04e4c6ece5" providerId="ADAL" clId="{A7630013-46B3-43BC-88AA-8BEB8B6A9590}" dt="2025-06-29T07:10:12.396" v="5338" actId="1076"/>
          <ac:picMkLst>
            <pc:docMk/>
            <pc:sldMk cId="577320547" sldId="2009"/>
            <ac:picMk id="12" creationId="{31227928-C2A9-ED54-271E-5C0BB4CF9084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29T05:24:20.228" v="2997" actId="47"/>
        <pc:sldMkLst>
          <pc:docMk/>
          <pc:sldMk cId="1646733702" sldId="2010"/>
        </pc:sldMkLst>
        <pc:spChg chg="add mod">
          <ac:chgData name="Johnson Amalraj - I77655" userId="0729b793-e128-4483-b627-0a04e4c6ece5" providerId="ADAL" clId="{A7630013-46B3-43BC-88AA-8BEB8B6A9590}" dt="2025-06-29T05:24:18.262" v="2996" actId="478"/>
          <ac:spMkLst>
            <pc:docMk/>
            <pc:sldMk cId="1646733702" sldId="2010"/>
            <ac:spMk id="4" creationId="{0D39EB9B-A66F-9E42-C09B-F1EB02831153}"/>
          </ac:spMkLst>
        </pc:spChg>
        <pc:picChg chg="del">
          <ac:chgData name="Johnson Amalraj - I77655" userId="0729b793-e128-4483-b627-0a04e4c6ece5" providerId="ADAL" clId="{A7630013-46B3-43BC-88AA-8BEB8B6A9590}" dt="2025-06-29T05:24:18.262" v="2996" actId="478"/>
          <ac:picMkLst>
            <pc:docMk/>
            <pc:sldMk cId="1646733702" sldId="2010"/>
            <ac:picMk id="5" creationId="{AC465978-D1DC-3477-A4F8-A15A84C36CD2}"/>
          </ac:picMkLst>
        </pc:picChg>
      </pc:sldChg>
      <pc:sldChg chg="addSp delSp modSp new mod ord">
        <pc:chgData name="Johnson Amalraj - I77655" userId="0729b793-e128-4483-b627-0a04e4c6ece5" providerId="ADAL" clId="{A7630013-46B3-43BC-88AA-8BEB8B6A9590}" dt="2025-06-29T07:15:44.098" v="5441" actId="255"/>
        <pc:sldMkLst>
          <pc:docMk/>
          <pc:sldMk cId="2383379206" sldId="2010"/>
        </pc:sldMkLst>
        <pc:spChg chg="del">
          <ac:chgData name="Johnson Amalraj - I77655" userId="0729b793-e128-4483-b627-0a04e4c6ece5" providerId="ADAL" clId="{A7630013-46B3-43BC-88AA-8BEB8B6A9590}" dt="2025-06-29T05:36:29.088" v="3338" actId="22"/>
          <ac:spMkLst>
            <pc:docMk/>
            <pc:sldMk cId="2383379206" sldId="2010"/>
            <ac:spMk id="2" creationId="{FBBE58FD-5164-8528-A6B2-31178F4FAABE}"/>
          </ac:spMkLst>
        </pc:spChg>
        <pc:spChg chg="mod">
          <ac:chgData name="Johnson Amalraj - I77655" userId="0729b793-e128-4483-b627-0a04e4c6ece5" providerId="ADAL" clId="{A7630013-46B3-43BC-88AA-8BEB8B6A9590}" dt="2025-06-29T05:57:45.089" v="4612" actId="20577"/>
          <ac:spMkLst>
            <pc:docMk/>
            <pc:sldMk cId="2383379206" sldId="2010"/>
            <ac:spMk id="3" creationId="{6BD19A36-CD59-3825-30C3-002D7BEAA7B7}"/>
          </ac:spMkLst>
        </pc:spChg>
        <pc:spChg chg="add mod">
          <ac:chgData name="Johnson Amalraj - I77655" userId="0729b793-e128-4483-b627-0a04e4c6ece5" providerId="ADAL" clId="{A7630013-46B3-43BC-88AA-8BEB8B6A9590}" dt="2025-06-29T07:15:44.098" v="5441" actId="255"/>
          <ac:spMkLst>
            <pc:docMk/>
            <pc:sldMk cId="2383379206" sldId="2010"/>
            <ac:spMk id="8" creationId="{19E74880-A989-7510-4C9C-1EBCCADCA9FF}"/>
          </ac:spMkLst>
        </pc:spChg>
        <pc:picChg chg="add mod ord">
          <ac:chgData name="Johnson Amalraj - I77655" userId="0729b793-e128-4483-b627-0a04e4c6ece5" providerId="ADAL" clId="{A7630013-46B3-43BC-88AA-8BEB8B6A9590}" dt="2025-06-29T05:42:17.456" v="3717" actId="1076"/>
          <ac:picMkLst>
            <pc:docMk/>
            <pc:sldMk cId="2383379206" sldId="2010"/>
            <ac:picMk id="5" creationId="{F66DCB76-AD9E-5104-781B-D9AE029E26FF}"/>
          </ac:picMkLst>
        </pc:picChg>
        <pc:picChg chg="add mod">
          <ac:chgData name="Johnson Amalraj - I77655" userId="0729b793-e128-4483-b627-0a04e4c6ece5" providerId="ADAL" clId="{A7630013-46B3-43BC-88AA-8BEB8B6A9590}" dt="2025-06-29T05:42:02.807" v="3714" actId="1076"/>
          <ac:picMkLst>
            <pc:docMk/>
            <pc:sldMk cId="2383379206" sldId="2010"/>
            <ac:picMk id="7" creationId="{67ABF27E-24E7-A281-FEBB-16EE4AC98B9B}"/>
          </ac:picMkLst>
        </pc:picChg>
      </pc:sldChg>
      <pc:sldChg chg="addSp delSp modSp add mod modClrScheme chgLayout">
        <pc:chgData name="Johnson Amalraj - I77655" userId="0729b793-e128-4483-b627-0a04e4c6ece5" providerId="ADAL" clId="{A7630013-46B3-43BC-88AA-8BEB8B6A9590}" dt="2025-06-29T07:15:00.511" v="5427" actId="207"/>
        <pc:sldMkLst>
          <pc:docMk/>
          <pc:sldMk cId="1564341346" sldId="2011"/>
        </pc:sldMkLst>
        <pc:spChg chg="mod">
          <ac:chgData name="Johnson Amalraj - I77655" userId="0729b793-e128-4483-b627-0a04e4c6ece5" providerId="ADAL" clId="{A7630013-46B3-43BC-88AA-8BEB8B6A9590}" dt="2025-06-29T05:50:45.549" v="4088" actId="26606"/>
          <ac:spMkLst>
            <pc:docMk/>
            <pc:sldMk cId="1564341346" sldId="2011"/>
            <ac:spMk id="3" creationId="{C4511A9E-1937-8D9F-38E9-1C3E2E3763A6}"/>
          </ac:spMkLst>
        </pc:spChg>
        <pc:spChg chg="add del mod">
          <ac:chgData name="Johnson Amalraj - I77655" userId="0729b793-e128-4483-b627-0a04e4c6ece5" providerId="ADAL" clId="{A7630013-46B3-43BC-88AA-8BEB8B6A9590}" dt="2025-06-29T05:49:56.390" v="3919" actId="22"/>
          <ac:spMkLst>
            <pc:docMk/>
            <pc:sldMk cId="1564341346" sldId="2011"/>
            <ac:spMk id="4" creationId="{B9BBAACE-B185-559A-05C7-6B294C5187B8}"/>
          </ac:spMkLst>
        </pc:spChg>
        <pc:spChg chg="mod">
          <ac:chgData name="Johnson Amalraj - I77655" userId="0729b793-e128-4483-b627-0a04e4c6ece5" providerId="ADAL" clId="{A7630013-46B3-43BC-88AA-8BEB8B6A9590}" dt="2025-06-29T07:15:00.511" v="5427" actId="207"/>
          <ac:spMkLst>
            <pc:docMk/>
            <pc:sldMk cId="1564341346" sldId="2011"/>
            <ac:spMk id="8" creationId="{76C0BC4C-730E-4F86-27A9-69339CC14500}"/>
          </ac:spMkLst>
        </pc:spChg>
        <pc:picChg chg="del">
          <ac:chgData name="Johnson Amalraj - I77655" userId="0729b793-e128-4483-b627-0a04e4c6ece5" providerId="ADAL" clId="{A7630013-46B3-43BC-88AA-8BEB8B6A9590}" dt="2025-06-29T05:49:10.703" v="3918" actId="478"/>
          <ac:picMkLst>
            <pc:docMk/>
            <pc:sldMk cId="1564341346" sldId="2011"/>
            <ac:picMk id="5" creationId="{9E1837DA-D6CE-459C-B07D-A64022B1EA84}"/>
          </ac:picMkLst>
        </pc:picChg>
        <pc:picChg chg="del">
          <ac:chgData name="Johnson Amalraj - I77655" userId="0729b793-e128-4483-b627-0a04e4c6ece5" providerId="ADAL" clId="{A7630013-46B3-43BC-88AA-8BEB8B6A9590}" dt="2025-06-29T05:49:09.233" v="3917" actId="478"/>
          <ac:picMkLst>
            <pc:docMk/>
            <pc:sldMk cId="1564341346" sldId="2011"/>
            <ac:picMk id="7" creationId="{52F9E51B-F961-F387-682F-F5BA7EC4EEC2}"/>
          </ac:picMkLst>
        </pc:picChg>
        <pc:picChg chg="add mod ord">
          <ac:chgData name="Johnson Amalraj - I77655" userId="0729b793-e128-4483-b627-0a04e4c6ece5" providerId="ADAL" clId="{A7630013-46B3-43BC-88AA-8BEB8B6A9590}" dt="2025-06-29T05:50:57.708" v="4093" actId="962"/>
          <ac:picMkLst>
            <pc:docMk/>
            <pc:sldMk cId="1564341346" sldId="2011"/>
            <ac:picMk id="9" creationId="{315D973B-6454-81C2-FE50-E16296ADBF37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5:11.437" v="5431" actId="207"/>
        <pc:sldMkLst>
          <pc:docMk/>
          <pc:sldMk cId="2172736393" sldId="2012"/>
        </pc:sldMkLst>
        <pc:spChg chg="mod">
          <ac:chgData name="Johnson Amalraj - I77655" userId="0729b793-e128-4483-b627-0a04e4c6ece5" providerId="ADAL" clId="{A7630013-46B3-43BC-88AA-8BEB8B6A9590}" dt="2025-06-29T05:52:51.823" v="4186" actId="20577"/>
          <ac:spMkLst>
            <pc:docMk/>
            <pc:sldMk cId="2172736393" sldId="2012"/>
            <ac:spMk id="3" creationId="{F9FEA91D-E0A8-2B6E-CCF2-313ABF5A7C63}"/>
          </ac:spMkLst>
        </pc:spChg>
        <pc:spChg chg="add del mod">
          <ac:chgData name="Johnson Amalraj - I77655" userId="0729b793-e128-4483-b627-0a04e4c6ece5" providerId="ADAL" clId="{A7630013-46B3-43BC-88AA-8BEB8B6A9590}" dt="2025-06-29T05:52:37.496" v="4154" actId="22"/>
          <ac:spMkLst>
            <pc:docMk/>
            <pc:sldMk cId="2172736393" sldId="2012"/>
            <ac:spMk id="4" creationId="{88AE3B98-16A6-23DF-4273-EF2AB9E10010}"/>
          </ac:spMkLst>
        </pc:spChg>
        <pc:spChg chg="mod">
          <ac:chgData name="Johnson Amalraj - I77655" userId="0729b793-e128-4483-b627-0a04e4c6ece5" providerId="ADAL" clId="{A7630013-46B3-43BC-88AA-8BEB8B6A9590}" dt="2025-06-29T07:15:11.437" v="5431" actId="207"/>
          <ac:spMkLst>
            <pc:docMk/>
            <pc:sldMk cId="2172736393" sldId="2012"/>
            <ac:spMk id="8" creationId="{17267500-F4C5-0015-051D-CA42C462B8EA}"/>
          </ac:spMkLst>
        </pc:spChg>
        <pc:picChg chg="add mod ord">
          <ac:chgData name="Johnson Amalraj - I77655" userId="0729b793-e128-4483-b627-0a04e4c6ece5" providerId="ADAL" clId="{A7630013-46B3-43BC-88AA-8BEB8B6A9590}" dt="2025-06-29T05:53:57.337" v="4340" actId="26606"/>
          <ac:picMkLst>
            <pc:docMk/>
            <pc:sldMk cId="2172736393" sldId="2012"/>
            <ac:picMk id="6" creationId="{F7407BA8-C380-BE21-1626-B3B3F8C69ED5}"/>
          </ac:picMkLst>
        </pc:picChg>
        <pc:picChg chg="del">
          <ac:chgData name="Johnson Amalraj - I77655" userId="0729b793-e128-4483-b627-0a04e4c6ece5" providerId="ADAL" clId="{A7630013-46B3-43BC-88AA-8BEB8B6A9590}" dt="2025-06-29T05:51:25.526" v="4108" actId="478"/>
          <ac:picMkLst>
            <pc:docMk/>
            <pc:sldMk cId="2172736393" sldId="2012"/>
            <ac:picMk id="9" creationId="{7F129D85-ABFC-F797-E234-6EC2520B13E5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5:18.808" v="5433" actId="207"/>
        <pc:sldMkLst>
          <pc:docMk/>
          <pc:sldMk cId="925155755" sldId="2013"/>
        </pc:sldMkLst>
        <pc:spChg chg="mod">
          <ac:chgData name="Johnson Amalraj - I77655" userId="0729b793-e128-4483-b627-0a04e4c6ece5" providerId="ADAL" clId="{A7630013-46B3-43BC-88AA-8BEB8B6A9590}" dt="2025-06-29T05:51:38.855" v="4126" actId="20577"/>
          <ac:spMkLst>
            <pc:docMk/>
            <pc:sldMk cId="925155755" sldId="2013"/>
            <ac:spMk id="3" creationId="{804C799B-825F-E466-E35F-5E292255CCDF}"/>
          </ac:spMkLst>
        </pc:spChg>
        <pc:spChg chg="del">
          <ac:chgData name="Johnson Amalraj - I77655" userId="0729b793-e128-4483-b627-0a04e4c6ece5" providerId="ADAL" clId="{A7630013-46B3-43BC-88AA-8BEB8B6A9590}" dt="2025-06-29T05:54:29.864" v="4344" actId="22"/>
          <ac:spMkLst>
            <pc:docMk/>
            <pc:sldMk cId="925155755" sldId="2013"/>
            <ac:spMk id="4" creationId="{8DE7FF61-C73A-CC62-8ED3-F0ACE0216532}"/>
          </ac:spMkLst>
        </pc:spChg>
        <pc:spChg chg="mod">
          <ac:chgData name="Johnson Amalraj - I77655" userId="0729b793-e128-4483-b627-0a04e4c6ece5" providerId="ADAL" clId="{A7630013-46B3-43BC-88AA-8BEB8B6A9590}" dt="2025-06-29T07:15:18.808" v="5433" actId="207"/>
          <ac:spMkLst>
            <pc:docMk/>
            <pc:sldMk cId="925155755" sldId="2013"/>
            <ac:spMk id="8" creationId="{5A8BA452-0E0B-0575-D7DA-BBED373CF693}"/>
          </ac:spMkLst>
        </pc:spChg>
        <pc:picChg chg="add mod ord">
          <ac:chgData name="Johnson Amalraj - I77655" userId="0729b793-e128-4483-b627-0a04e4c6ece5" providerId="ADAL" clId="{A7630013-46B3-43BC-88AA-8BEB8B6A9590}" dt="2025-06-29T07:11:18.128" v="5394" actId="1076"/>
          <ac:picMkLst>
            <pc:docMk/>
            <pc:sldMk cId="925155755" sldId="2013"/>
            <ac:picMk id="5" creationId="{A5211238-9F87-375A-A75B-ECD4A91E3084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5:26.825" v="5435" actId="255"/>
        <pc:sldMkLst>
          <pc:docMk/>
          <pc:sldMk cId="3789280633" sldId="2014"/>
        </pc:sldMkLst>
        <pc:spChg chg="mod">
          <ac:chgData name="Johnson Amalraj - I77655" userId="0729b793-e128-4483-b627-0a04e4c6ece5" providerId="ADAL" clId="{A7630013-46B3-43BC-88AA-8BEB8B6A9590}" dt="2025-06-29T05:51:55.987" v="4143" actId="20577"/>
          <ac:spMkLst>
            <pc:docMk/>
            <pc:sldMk cId="3789280633" sldId="2014"/>
            <ac:spMk id="3" creationId="{28662A3A-2C5B-3F57-6B79-87838A42D259}"/>
          </ac:spMkLst>
        </pc:spChg>
        <pc:spChg chg="del">
          <ac:chgData name="Johnson Amalraj - I77655" userId="0729b793-e128-4483-b627-0a04e4c6ece5" providerId="ADAL" clId="{A7630013-46B3-43BC-88AA-8BEB8B6A9590}" dt="2025-06-29T05:55:21.252" v="4408" actId="22"/>
          <ac:spMkLst>
            <pc:docMk/>
            <pc:sldMk cId="3789280633" sldId="2014"/>
            <ac:spMk id="4" creationId="{38DB8C7C-DE0F-A493-2B35-0D816EC3E366}"/>
          </ac:spMkLst>
        </pc:spChg>
        <pc:spChg chg="mod">
          <ac:chgData name="Johnson Amalraj - I77655" userId="0729b793-e128-4483-b627-0a04e4c6ece5" providerId="ADAL" clId="{A7630013-46B3-43BC-88AA-8BEB8B6A9590}" dt="2025-06-29T07:15:26.825" v="5435" actId="255"/>
          <ac:spMkLst>
            <pc:docMk/>
            <pc:sldMk cId="3789280633" sldId="2014"/>
            <ac:spMk id="8" creationId="{16DBECA2-4EFD-822D-8ACD-3F2F24C75870}"/>
          </ac:spMkLst>
        </pc:spChg>
        <pc:picChg chg="add mod ord">
          <ac:chgData name="Johnson Amalraj - I77655" userId="0729b793-e128-4483-b627-0a04e4c6ece5" providerId="ADAL" clId="{A7630013-46B3-43BC-88AA-8BEB8B6A9590}" dt="2025-06-29T07:11:28.006" v="5396" actId="1076"/>
          <ac:picMkLst>
            <pc:docMk/>
            <pc:sldMk cId="3789280633" sldId="2014"/>
            <ac:picMk id="5" creationId="{57C70A26-BC74-4003-40FF-184B69E949EB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7:15:31.876" v="5437" actId="255"/>
        <pc:sldMkLst>
          <pc:docMk/>
          <pc:sldMk cId="3575439747" sldId="2015"/>
        </pc:sldMkLst>
        <pc:spChg chg="mod">
          <ac:chgData name="Johnson Amalraj - I77655" userId="0729b793-e128-4483-b627-0a04e4c6ece5" providerId="ADAL" clId="{A7630013-46B3-43BC-88AA-8BEB8B6A9590}" dt="2025-06-29T05:52:11.399" v="4153" actId="20577"/>
          <ac:spMkLst>
            <pc:docMk/>
            <pc:sldMk cId="3575439747" sldId="2015"/>
            <ac:spMk id="3" creationId="{D824EF6B-3234-D9A8-B822-BB5503100172}"/>
          </ac:spMkLst>
        </pc:spChg>
        <pc:spChg chg="del">
          <ac:chgData name="Johnson Amalraj - I77655" userId="0729b793-e128-4483-b627-0a04e4c6ece5" providerId="ADAL" clId="{A7630013-46B3-43BC-88AA-8BEB8B6A9590}" dt="2025-06-29T05:56:10.352" v="4461" actId="22"/>
          <ac:spMkLst>
            <pc:docMk/>
            <pc:sldMk cId="3575439747" sldId="2015"/>
            <ac:spMk id="4" creationId="{E189F8E7-ACB7-6EA2-DAFE-B435F980DDA9}"/>
          </ac:spMkLst>
        </pc:spChg>
        <pc:spChg chg="mod">
          <ac:chgData name="Johnson Amalraj - I77655" userId="0729b793-e128-4483-b627-0a04e4c6ece5" providerId="ADAL" clId="{A7630013-46B3-43BC-88AA-8BEB8B6A9590}" dt="2025-06-29T07:15:31.876" v="5437" actId="255"/>
          <ac:spMkLst>
            <pc:docMk/>
            <pc:sldMk cId="3575439747" sldId="2015"/>
            <ac:spMk id="8" creationId="{3D9BCE24-D460-FB08-081D-B7CFE6AD4EDC}"/>
          </ac:spMkLst>
        </pc:spChg>
        <pc:picChg chg="add mod ord">
          <ac:chgData name="Johnson Amalraj - I77655" userId="0729b793-e128-4483-b627-0a04e4c6ece5" providerId="ADAL" clId="{A7630013-46B3-43BC-88AA-8BEB8B6A9590}" dt="2025-06-29T05:57:02.563" v="4601" actId="26606"/>
          <ac:picMkLst>
            <pc:docMk/>
            <pc:sldMk cId="3575439747" sldId="2015"/>
            <ac:picMk id="5" creationId="{8FC96351-6CF2-C55B-1C59-63B47289175F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29T06:04:03.718" v="4678"/>
        <pc:sldMkLst>
          <pc:docMk/>
          <pc:sldMk cId="1383510799" sldId="2016"/>
        </pc:sldMkLst>
        <pc:spChg chg="del mod">
          <ac:chgData name="Johnson Amalraj - I77655" userId="0729b793-e128-4483-b627-0a04e4c6ece5" providerId="ADAL" clId="{A7630013-46B3-43BC-88AA-8BEB8B6A9590}" dt="2025-06-29T06:02:19.515" v="4658" actId="478"/>
          <ac:spMkLst>
            <pc:docMk/>
            <pc:sldMk cId="1383510799" sldId="2016"/>
            <ac:spMk id="2" creationId="{E9E8766D-91C7-F644-6CA4-3130807EFE92}"/>
          </ac:spMkLst>
        </pc:spChg>
        <pc:spChg chg="add del mod">
          <ac:chgData name="Johnson Amalraj - I77655" userId="0729b793-e128-4483-b627-0a04e4c6ece5" providerId="ADAL" clId="{A7630013-46B3-43BC-88AA-8BEB8B6A9590}" dt="2025-06-29T06:02:22.122" v="4659" actId="478"/>
          <ac:spMkLst>
            <pc:docMk/>
            <pc:sldMk cId="1383510799" sldId="2016"/>
            <ac:spMk id="4" creationId="{4ABC5EB1-D68C-1AA1-FA5C-29B80D27B3CE}"/>
          </ac:spMkLst>
        </pc:spChg>
        <pc:spChg chg="add del mod">
          <ac:chgData name="Johnson Amalraj - I77655" userId="0729b793-e128-4483-b627-0a04e4c6ece5" providerId="ADAL" clId="{A7630013-46B3-43BC-88AA-8BEB8B6A9590}" dt="2025-06-29T06:03:33.324" v="4671" actId="478"/>
          <ac:spMkLst>
            <pc:docMk/>
            <pc:sldMk cId="1383510799" sldId="2016"/>
            <ac:spMk id="6" creationId="{B854B462-4A7D-6AF0-1144-BA1B85D0FBC9}"/>
          </ac:spMkLst>
        </pc:spChg>
        <pc:spChg chg="add del mod">
          <ac:chgData name="Johnson Amalraj - I77655" userId="0729b793-e128-4483-b627-0a04e4c6ece5" providerId="ADAL" clId="{A7630013-46B3-43BC-88AA-8BEB8B6A9590}" dt="2025-06-29T06:03:34.978" v="4672" actId="478"/>
          <ac:spMkLst>
            <pc:docMk/>
            <pc:sldMk cId="1383510799" sldId="2016"/>
            <ac:spMk id="8" creationId="{34F6BBD2-8A12-1BC4-C12C-E4EC224512C5}"/>
          </ac:spMkLst>
        </pc:spChg>
        <pc:graphicFrameChg chg="mod modGraphic">
          <ac:chgData name="Johnson Amalraj - I77655" userId="0729b793-e128-4483-b627-0a04e4c6ece5" providerId="ADAL" clId="{A7630013-46B3-43BC-88AA-8BEB8B6A9590}" dt="2025-06-29T06:04:03.718" v="4678"/>
          <ac:graphicFrameMkLst>
            <pc:docMk/>
            <pc:sldMk cId="1383510799" sldId="2016"/>
            <ac:graphicFrameMk id="5" creationId="{F65731D8-4A69-FBA6-C03F-99986CF2BC66}"/>
          </ac:graphicFrameMkLst>
        </pc:graphicFrameChg>
      </pc:sldChg>
      <pc:sldChg chg="addSp delSp modSp add mod">
        <pc:chgData name="Johnson Amalraj - I77655" userId="0729b793-e128-4483-b627-0a04e4c6ece5" providerId="ADAL" clId="{A7630013-46B3-43BC-88AA-8BEB8B6A9590}" dt="2025-06-29T07:15:37.187" v="5439" actId="255"/>
        <pc:sldMkLst>
          <pc:docMk/>
          <pc:sldMk cId="4013320012" sldId="2017"/>
        </pc:sldMkLst>
        <pc:spChg chg="mod">
          <ac:chgData name="Johnson Amalraj - I77655" userId="0729b793-e128-4483-b627-0a04e4c6ece5" providerId="ADAL" clId="{A7630013-46B3-43BC-88AA-8BEB8B6A9590}" dt="2025-06-29T06:20:15.800" v="4779" actId="20577"/>
          <ac:spMkLst>
            <pc:docMk/>
            <pc:sldMk cId="4013320012" sldId="2017"/>
            <ac:spMk id="3" creationId="{74AEAFC9-E29E-BEB3-86B0-815FF1B4FCD3}"/>
          </ac:spMkLst>
        </pc:spChg>
        <pc:spChg chg="add del mod">
          <ac:chgData name="Johnson Amalraj - I77655" userId="0729b793-e128-4483-b627-0a04e4c6ece5" providerId="ADAL" clId="{A7630013-46B3-43BC-88AA-8BEB8B6A9590}" dt="2025-06-29T06:24:05.600" v="4830" actId="22"/>
          <ac:spMkLst>
            <pc:docMk/>
            <pc:sldMk cId="4013320012" sldId="2017"/>
            <ac:spMk id="4" creationId="{A256FC87-0173-E945-9245-5F244BAACE11}"/>
          </ac:spMkLst>
        </pc:spChg>
        <pc:spChg chg="mod">
          <ac:chgData name="Johnson Amalraj - I77655" userId="0729b793-e128-4483-b627-0a04e4c6ece5" providerId="ADAL" clId="{A7630013-46B3-43BC-88AA-8BEB8B6A9590}" dt="2025-06-29T07:15:37.187" v="5439" actId="255"/>
          <ac:spMkLst>
            <pc:docMk/>
            <pc:sldMk cId="4013320012" sldId="2017"/>
            <ac:spMk id="8" creationId="{B0E50411-CCA4-558F-AE1C-CC65C3CEBD8C}"/>
          </ac:spMkLst>
        </pc:spChg>
        <pc:picChg chg="del">
          <ac:chgData name="Johnson Amalraj - I77655" userId="0729b793-e128-4483-b627-0a04e4c6ece5" providerId="ADAL" clId="{A7630013-46B3-43BC-88AA-8BEB8B6A9590}" dt="2025-06-29T06:23:04.985" v="4829" actId="478"/>
          <ac:picMkLst>
            <pc:docMk/>
            <pc:sldMk cId="4013320012" sldId="2017"/>
            <ac:picMk id="5" creationId="{CDCD1120-A2CF-CF83-6784-5EECDBA85287}"/>
          </ac:picMkLst>
        </pc:picChg>
        <pc:picChg chg="add mod ord">
          <ac:chgData name="Johnson Amalraj - I77655" userId="0729b793-e128-4483-b627-0a04e4c6ece5" providerId="ADAL" clId="{A7630013-46B3-43BC-88AA-8BEB8B6A9590}" dt="2025-06-29T06:24:14.896" v="4833" actId="962"/>
          <ac:picMkLst>
            <pc:docMk/>
            <pc:sldMk cId="4013320012" sldId="2017"/>
            <ac:picMk id="7" creationId="{19FA3FF7-C31C-37D7-B2BF-6D3C10EAF592}"/>
          </ac:picMkLst>
        </pc:picChg>
      </pc:sldChg>
      <pc:sldChg chg="modSp add mod ord">
        <pc:chgData name="Johnson Amalraj - I77655" userId="0729b793-e128-4483-b627-0a04e4c6ece5" providerId="ADAL" clId="{A7630013-46B3-43BC-88AA-8BEB8B6A9590}" dt="2025-06-29T07:14:52.747" v="5425" actId="207"/>
        <pc:sldMkLst>
          <pc:docMk/>
          <pc:sldMk cId="497341998" sldId="2018"/>
        </pc:sldMkLst>
        <pc:spChg chg="mod">
          <ac:chgData name="Johnson Amalraj - I77655" userId="0729b793-e128-4483-b627-0a04e4c6ece5" providerId="ADAL" clId="{A7630013-46B3-43BC-88AA-8BEB8B6A9590}" dt="2025-06-29T07:14:52.747" v="5425" actId="207"/>
          <ac:spMkLst>
            <pc:docMk/>
            <pc:sldMk cId="497341998" sldId="2018"/>
            <ac:spMk id="8" creationId="{2561935D-F1E3-12DF-9644-73D85A4CA549}"/>
          </ac:spMkLst>
        </pc:spChg>
        <pc:picChg chg="mod">
          <ac:chgData name="Johnson Amalraj - I77655" userId="0729b793-e128-4483-b627-0a04e4c6ece5" providerId="ADAL" clId="{A7630013-46B3-43BC-88AA-8BEB8B6A9590}" dt="2025-06-29T07:10:32.316" v="5359" actId="1036"/>
          <ac:picMkLst>
            <pc:docMk/>
            <pc:sldMk cId="497341998" sldId="2018"/>
            <ac:picMk id="5" creationId="{DC8542AB-B013-7E2D-8052-A150B0980C6D}"/>
          </ac:picMkLst>
        </pc:picChg>
        <pc:picChg chg="mod">
          <ac:chgData name="Johnson Amalraj - I77655" userId="0729b793-e128-4483-b627-0a04e4c6ece5" providerId="ADAL" clId="{A7630013-46B3-43BC-88AA-8BEB8B6A9590}" dt="2025-06-29T07:10:38.990" v="5386" actId="1036"/>
          <ac:picMkLst>
            <pc:docMk/>
            <pc:sldMk cId="497341998" sldId="2018"/>
            <ac:picMk id="7" creationId="{4718B40F-3C32-E110-B65C-50144F607E3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14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27.svg"/><Relationship Id="rId4" Type="http://schemas.openxmlformats.org/officeDocument/2006/relationships/image" Target="../media/image57.svg"/><Relationship Id="rId9" Type="http://schemas.openxmlformats.org/officeDocument/2006/relationships/image" Target="../media/image26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svg"/><Relationship Id="rId1" Type="http://schemas.openxmlformats.org/officeDocument/2006/relationships/image" Target="../media/image6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14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27.svg"/><Relationship Id="rId4" Type="http://schemas.openxmlformats.org/officeDocument/2006/relationships/image" Target="../media/image57.svg"/><Relationship Id="rId9" Type="http://schemas.openxmlformats.org/officeDocument/2006/relationships/image" Target="../media/image26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svg"/><Relationship Id="rId1" Type="http://schemas.openxmlformats.org/officeDocument/2006/relationships/image" Target="../media/image6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BBCAD-9D2D-4708-A4F8-70CEA4BDD307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656D6-7047-4C18-9562-4839FA43B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Why Log Triage Tool?</a:t>
          </a:r>
          <a:endParaRPr lang="en-US" dirty="0"/>
        </a:p>
      </dgm:t>
    </dgm:pt>
    <dgm:pt modelId="{2D435D82-7E91-41E2-AF90-925E5A854BA5}" type="parTrans" cxnId="{6FDD076E-0046-4B7D-9BAE-62D6D665E561}">
      <dgm:prSet/>
      <dgm:spPr/>
      <dgm:t>
        <a:bodyPr/>
        <a:lstStyle/>
        <a:p>
          <a:endParaRPr lang="en-US"/>
        </a:p>
      </dgm:t>
    </dgm:pt>
    <dgm:pt modelId="{A59EE3A2-707C-43C7-8A6C-2C0F18D7AEDE}" type="sibTrans" cxnId="{6FDD076E-0046-4B7D-9BAE-62D6D665E561}">
      <dgm:prSet/>
      <dgm:spPr/>
      <dgm:t>
        <a:bodyPr/>
        <a:lstStyle/>
        <a:p>
          <a:endParaRPr lang="en-US"/>
        </a:p>
      </dgm:t>
    </dgm:pt>
    <dgm:pt modelId="{3310CDC7-5C43-46D0-B189-03F9AC640A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Features</a:t>
          </a:r>
          <a:endParaRPr lang="en-US"/>
        </a:p>
      </dgm:t>
    </dgm:pt>
    <dgm:pt modelId="{56FEFFFD-BA03-42A4-A51E-994092D37ED0}" type="parTrans" cxnId="{4812792D-BB01-408A-A6D2-7ECE236FF9C3}">
      <dgm:prSet/>
      <dgm:spPr/>
      <dgm:t>
        <a:bodyPr/>
        <a:lstStyle/>
        <a:p>
          <a:endParaRPr lang="en-US"/>
        </a:p>
      </dgm:t>
    </dgm:pt>
    <dgm:pt modelId="{2E8F61CE-C2DE-42C0-B5A9-58105A46983D}" type="sibTrans" cxnId="{4812792D-BB01-408A-A6D2-7ECE236FF9C3}">
      <dgm:prSet/>
      <dgm:spPr/>
      <dgm:t>
        <a:bodyPr/>
        <a:lstStyle/>
        <a:p>
          <a:endParaRPr lang="en-US"/>
        </a:p>
      </dgm:t>
    </dgm:pt>
    <dgm:pt modelId="{390442C5-B935-4CD5-9872-7C14AA5E76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How to use</a:t>
          </a:r>
          <a:endParaRPr lang="en-US" dirty="0"/>
        </a:p>
      </dgm:t>
    </dgm:pt>
    <dgm:pt modelId="{9C1C66E7-A9FC-4A4D-9A20-0F66A1E1AADC}" type="parTrans" cxnId="{05FFA50A-4AD1-4BDD-9F99-7D34E1B6A8C0}">
      <dgm:prSet/>
      <dgm:spPr/>
      <dgm:t>
        <a:bodyPr/>
        <a:lstStyle/>
        <a:p>
          <a:endParaRPr lang="en-US"/>
        </a:p>
      </dgm:t>
    </dgm:pt>
    <dgm:pt modelId="{EA619248-5DF0-43B8-9A62-BBD38B0E73FB}" type="sibTrans" cxnId="{05FFA50A-4AD1-4BDD-9F99-7D34E1B6A8C0}">
      <dgm:prSet/>
      <dgm:spPr/>
      <dgm:t>
        <a:bodyPr/>
        <a:lstStyle/>
        <a:p>
          <a:endParaRPr lang="en-US"/>
        </a:p>
      </dgm:t>
    </dgm:pt>
    <dgm:pt modelId="{FC9CE5A9-DB10-43EF-B53A-20C4BD3EA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Future Ideas to consider</a:t>
          </a:r>
          <a:endParaRPr lang="en-US" dirty="0"/>
        </a:p>
      </dgm:t>
    </dgm:pt>
    <dgm:pt modelId="{E2867E01-0CC4-45DB-88C8-03AF0D22E0E1}" type="parTrans" cxnId="{9BB620CF-7348-4C51-9FB0-12AFE4232E97}">
      <dgm:prSet/>
      <dgm:spPr/>
      <dgm:t>
        <a:bodyPr/>
        <a:lstStyle/>
        <a:p>
          <a:endParaRPr lang="en-US"/>
        </a:p>
      </dgm:t>
    </dgm:pt>
    <dgm:pt modelId="{84ECF138-705B-457B-8F33-91539B07F526}" type="sibTrans" cxnId="{9BB620CF-7348-4C51-9FB0-12AFE4232E97}">
      <dgm:prSet/>
      <dgm:spPr/>
      <dgm:t>
        <a:bodyPr/>
        <a:lstStyle/>
        <a:p>
          <a:endParaRPr lang="en-US"/>
        </a:p>
      </dgm:t>
    </dgm:pt>
    <dgm:pt modelId="{555CC23B-566E-47CD-8807-9215650404AA}" type="pres">
      <dgm:prSet presAssocID="{FEDBBCAD-9D2D-4708-A4F8-70CEA4BDD307}" presName="root" presStyleCnt="0">
        <dgm:presLayoutVars>
          <dgm:dir/>
          <dgm:resizeHandles val="exact"/>
        </dgm:presLayoutVars>
      </dgm:prSet>
      <dgm:spPr/>
    </dgm:pt>
    <dgm:pt modelId="{59D39F99-0334-42FF-9C6C-292159299534}" type="pres">
      <dgm:prSet presAssocID="{F17656D6-7047-4C18-9562-4839FA43B952}" presName="compNode" presStyleCnt="0"/>
      <dgm:spPr/>
    </dgm:pt>
    <dgm:pt modelId="{092065E6-3C7F-4AEE-ADDC-D5A0920CA8F0}" type="pres">
      <dgm:prSet presAssocID="{F17656D6-7047-4C18-9562-4839FA43B952}" presName="iconBgRect" presStyleLbl="bgShp" presStyleIdx="0" presStyleCnt="4"/>
      <dgm:spPr/>
    </dgm:pt>
    <dgm:pt modelId="{EBDDA49D-EBDD-4AE1-A3E5-3B691B1EC75C}" type="pres">
      <dgm:prSet presAssocID="{F17656D6-7047-4C18-9562-4839FA43B9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98F6844-CD66-4E9C-9EC9-0D9C100A318C}" type="pres">
      <dgm:prSet presAssocID="{F17656D6-7047-4C18-9562-4839FA43B952}" presName="spaceRect" presStyleCnt="0"/>
      <dgm:spPr/>
    </dgm:pt>
    <dgm:pt modelId="{73F267B2-6F0F-4F31-8A5C-9619B83BB919}" type="pres">
      <dgm:prSet presAssocID="{F17656D6-7047-4C18-9562-4839FA43B952}" presName="textRect" presStyleLbl="revTx" presStyleIdx="0" presStyleCnt="4">
        <dgm:presLayoutVars>
          <dgm:chMax val="1"/>
          <dgm:chPref val="1"/>
        </dgm:presLayoutVars>
      </dgm:prSet>
      <dgm:spPr/>
    </dgm:pt>
    <dgm:pt modelId="{880A67A4-50EB-4334-BA90-E074D0510243}" type="pres">
      <dgm:prSet presAssocID="{A59EE3A2-707C-43C7-8A6C-2C0F18D7AEDE}" presName="sibTrans" presStyleCnt="0"/>
      <dgm:spPr/>
    </dgm:pt>
    <dgm:pt modelId="{0844C1B4-CC4F-4622-90A8-7FCB4146E79E}" type="pres">
      <dgm:prSet presAssocID="{3310CDC7-5C43-46D0-B189-03F9AC640A00}" presName="compNode" presStyleCnt="0"/>
      <dgm:spPr/>
    </dgm:pt>
    <dgm:pt modelId="{CC037B2C-0F1C-4B57-A8D4-5170CDD05DC3}" type="pres">
      <dgm:prSet presAssocID="{3310CDC7-5C43-46D0-B189-03F9AC640A00}" presName="iconBgRect" presStyleLbl="bgShp" presStyleIdx="1" presStyleCnt="4"/>
      <dgm:spPr/>
    </dgm:pt>
    <dgm:pt modelId="{A3F8DBA3-71E7-431C-B6AD-E2CA479D9258}" type="pres">
      <dgm:prSet presAssocID="{3310CDC7-5C43-46D0-B189-03F9AC640A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EE2163E8-BF19-4D19-A357-74368008B555}" type="pres">
      <dgm:prSet presAssocID="{3310CDC7-5C43-46D0-B189-03F9AC640A00}" presName="spaceRect" presStyleCnt="0"/>
      <dgm:spPr/>
    </dgm:pt>
    <dgm:pt modelId="{6E19FAE7-5075-4BAE-896B-D96CAA16CBC3}" type="pres">
      <dgm:prSet presAssocID="{3310CDC7-5C43-46D0-B189-03F9AC640A00}" presName="textRect" presStyleLbl="revTx" presStyleIdx="1" presStyleCnt="4">
        <dgm:presLayoutVars>
          <dgm:chMax val="1"/>
          <dgm:chPref val="1"/>
        </dgm:presLayoutVars>
      </dgm:prSet>
      <dgm:spPr/>
    </dgm:pt>
    <dgm:pt modelId="{354DBF24-8D53-43C0-936F-33083F428EB4}" type="pres">
      <dgm:prSet presAssocID="{2E8F61CE-C2DE-42C0-B5A9-58105A46983D}" presName="sibTrans" presStyleCnt="0"/>
      <dgm:spPr/>
    </dgm:pt>
    <dgm:pt modelId="{28F675D6-BF7A-44DD-A286-7ABA48D7F15F}" type="pres">
      <dgm:prSet presAssocID="{390442C5-B935-4CD5-9872-7C14AA5E7620}" presName="compNode" presStyleCnt="0"/>
      <dgm:spPr/>
    </dgm:pt>
    <dgm:pt modelId="{BCDCC1B2-9681-410D-B1CF-7EF543A0C164}" type="pres">
      <dgm:prSet presAssocID="{390442C5-B935-4CD5-9872-7C14AA5E7620}" presName="iconBgRect" presStyleLbl="bgShp" presStyleIdx="2" presStyleCnt="4"/>
      <dgm:spPr/>
    </dgm:pt>
    <dgm:pt modelId="{55F4DF1E-174A-45E5-9AB6-89BB4F85A91B}" type="pres">
      <dgm:prSet presAssocID="{390442C5-B935-4CD5-9872-7C14AA5E76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 with solid fill"/>
        </a:ext>
      </dgm:extLst>
    </dgm:pt>
    <dgm:pt modelId="{FDCB827A-7752-429B-B1AE-4B2E24D60979}" type="pres">
      <dgm:prSet presAssocID="{390442C5-B935-4CD5-9872-7C14AA5E7620}" presName="spaceRect" presStyleCnt="0"/>
      <dgm:spPr/>
    </dgm:pt>
    <dgm:pt modelId="{3D6809E0-F09C-463E-A7BF-98D1AA02BEC3}" type="pres">
      <dgm:prSet presAssocID="{390442C5-B935-4CD5-9872-7C14AA5E7620}" presName="textRect" presStyleLbl="revTx" presStyleIdx="2" presStyleCnt="4">
        <dgm:presLayoutVars>
          <dgm:chMax val="1"/>
          <dgm:chPref val="1"/>
        </dgm:presLayoutVars>
      </dgm:prSet>
      <dgm:spPr/>
    </dgm:pt>
    <dgm:pt modelId="{FC8E2DB1-D9C0-4F20-BED7-9CF612356A58}" type="pres">
      <dgm:prSet presAssocID="{EA619248-5DF0-43B8-9A62-BBD38B0E73FB}" presName="sibTrans" presStyleCnt="0"/>
      <dgm:spPr/>
    </dgm:pt>
    <dgm:pt modelId="{DF42E16D-2557-4B52-8921-7A8B46E89772}" type="pres">
      <dgm:prSet presAssocID="{FC9CE5A9-DB10-43EF-B53A-20C4BD3EA708}" presName="compNode" presStyleCnt="0"/>
      <dgm:spPr/>
    </dgm:pt>
    <dgm:pt modelId="{9D4D5668-2FBB-469D-B43F-F023584EE5E3}" type="pres">
      <dgm:prSet presAssocID="{FC9CE5A9-DB10-43EF-B53A-20C4BD3EA708}" presName="iconBgRect" presStyleLbl="bgShp" presStyleIdx="3" presStyleCnt="4"/>
      <dgm:spPr/>
    </dgm:pt>
    <dgm:pt modelId="{95ACDC4A-7939-4A0E-B466-0B481171F405}" type="pres">
      <dgm:prSet presAssocID="{FC9CE5A9-DB10-43EF-B53A-20C4BD3EA708}" presName="iconRect" presStyleLbl="node1" presStyleIdx="3" presStyleCnt="4" custScaleX="120323" custScaleY="10419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719601B1-AC2A-4FA1-83AC-8DACDEE91439}" type="pres">
      <dgm:prSet presAssocID="{FC9CE5A9-DB10-43EF-B53A-20C4BD3EA708}" presName="spaceRect" presStyleCnt="0"/>
      <dgm:spPr/>
    </dgm:pt>
    <dgm:pt modelId="{9F47FF09-6358-46B7-95FE-2647AE4CF087}" type="pres">
      <dgm:prSet presAssocID="{FC9CE5A9-DB10-43EF-B53A-20C4BD3EA7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FFA50A-4AD1-4BDD-9F99-7D34E1B6A8C0}" srcId="{FEDBBCAD-9D2D-4708-A4F8-70CEA4BDD307}" destId="{390442C5-B935-4CD5-9872-7C14AA5E7620}" srcOrd="2" destOrd="0" parTransId="{9C1C66E7-A9FC-4A4D-9A20-0F66A1E1AADC}" sibTransId="{EA619248-5DF0-43B8-9A62-BBD38B0E73FB}"/>
    <dgm:cxn modelId="{8A437E11-C85A-4CE7-956C-C39697D3DFFE}" type="presOf" srcId="{3310CDC7-5C43-46D0-B189-03F9AC640A00}" destId="{6E19FAE7-5075-4BAE-896B-D96CAA16CBC3}" srcOrd="0" destOrd="0" presId="urn:microsoft.com/office/officeart/2018/5/layout/IconCircleLabelList"/>
    <dgm:cxn modelId="{7940482D-5D2D-4FC5-A958-F2A6E6E9E65C}" type="presOf" srcId="{FC9CE5A9-DB10-43EF-B53A-20C4BD3EA708}" destId="{9F47FF09-6358-46B7-95FE-2647AE4CF087}" srcOrd="0" destOrd="0" presId="urn:microsoft.com/office/officeart/2018/5/layout/IconCircleLabelList"/>
    <dgm:cxn modelId="{4812792D-BB01-408A-A6D2-7ECE236FF9C3}" srcId="{FEDBBCAD-9D2D-4708-A4F8-70CEA4BDD307}" destId="{3310CDC7-5C43-46D0-B189-03F9AC640A00}" srcOrd="1" destOrd="0" parTransId="{56FEFFFD-BA03-42A4-A51E-994092D37ED0}" sibTransId="{2E8F61CE-C2DE-42C0-B5A9-58105A46983D}"/>
    <dgm:cxn modelId="{6FDD076E-0046-4B7D-9BAE-62D6D665E561}" srcId="{FEDBBCAD-9D2D-4708-A4F8-70CEA4BDD307}" destId="{F17656D6-7047-4C18-9562-4839FA43B952}" srcOrd="0" destOrd="0" parTransId="{2D435D82-7E91-41E2-AF90-925E5A854BA5}" sibTransId="{A59EE3A2-707C-43C7-8A6C-2C0F18D7AEDE}"/>
    <dgm:cxn modelId="{3A7F389E-BC82-45C9-A72B-8138F7FDA61D}" type="presOf" srcId="{390442C5-B935-4CD5-9872-7C14AA5E7620}" destId="{3D6809E0-F09C-463E-A7BF-98D1AA02BEC3}" srcOrd="0" destOrd="0" presId="urn:microsoft.com/office/officeart/2018/5/layout/IconCircleLabelList"/>
    <dgm:cxn modelId="{9BB620CF-7348-4C51-9FB0-12AFE4232E97}" srcId="{FEDBBCAD-9D2D-4708-A4F8-70CEA4BDD307}" destId="{FC9CE5A9-DB10-43EF-B53A-20C4BD3EA708}" srcOrd="3" destOrd="0" parTransId="{E2867E01-0CC4-45DB-88C8-03AF0D22E0E1}" sibTransId="{84ECF138-705B-457B-8F33-91539B07F526}"/>
    <dgm:cxn modelId="{D97978D7-D067-4DF4-9D5C-748575D43FF2}" type="presOf" srcId="{F17656D6-7047-4C18-9562-4839FA43B952}" destId="{73F267B2-6F0F-4F31-8A5C-9619B83BB919}" srcOrd="0" destOrd="0" presId="urn:microsoft.com/office/officeart/2018/5/layout/IconCircleLabelList"/>
    <dgm:cxn modelId="{3E1CB7E5-5CBB-41F5-97A9-36924DAFED21}" type="presOf" srcId="{FEDBBCAD-9D2D-4708-A4F8-70CEA4BDD307}" destId="{555CC23B-566E-47CD-8807-9215650404AA}" srcOrd="0" destOrd="0" presId="urn:microsoft.com/office/officeart/2018/5/layout/IconCircleLabelList"/>
    <dgm:cxn modelId="{0F169E95-C0BA-417E-9F0F-D29133055E18}" type="presParOf" srcId="{555CC23B-566E-47CD-8807-9215650404AA}" destId="{59D39F99-0334-42FF-9C6C-292159299534}" srcOrd="0" destOrd="0" presId="urn:microsoft.com/office/officeart/2018/5/layout/IconCircleLabelList"/>
    <dgm:cxn modelId="{6EB4D73E-93F3-4DD1-A21F-9D95418BAC06}" type="presParOf" srcId="{59D39F99-0334-42FF-9C6C-292159299534}" destId="{092065E6-3C7F-4AEE-ADDC-D5A0920CA8F0}" srcOrd="0" destOrd="0" presId="urn:microsoft.com/office/officeart/2018/5/layout/IconCircleLabelList"/>
    <dgm:cxn modelId="{1BC03C7B-2081-416E-9BD1-EBD97081AF89}" type="presParOf" srcId="{59D39F99-0334-42FF-9C6C-292159299534}" destId="{EBDDA49D-EBDD-4AE1-A3E5-3B691B1EC75C}" srcOrd="1" destOrd="0" presId="urn:microsoft.com/office/officeart/2018/5/layout/IconCircleLabelList"/>
    <dgm:cxn modelId="{ACF2C963-E3FD-487C-894A-A3C5D2216151}" type="presParOf" srcId="{59D39F99-0334-42FF-9C6C-292159299534}" destId="{C98F6844-CD66-4E9C-9EC9-0D9C100A318C}" srcOrd="2" destOrd="0" presId="urn:microsoft.com/office/officeart/2018/5/layout/IconCircleLabelList"/>
    <dgm:cxn modelId="{5EB54C77-A6AB-49C8-814C-DB3084C3CD35}" type="presParOf" srcId="{59D39F99-0334-42FF-9C6C-292159299534}" destId="{73F267B2-6F0F-4F31-8A5C-9619B83BB919}" srcOrd="3" destOrd="0" presId="urn:microsoft.com/office/officeart/2018/5/layout/IconCircleLabelList"/>
    <dgm:cxn modelId="{C969C640-383F-4151-8A30-B18CB639141E}" type="presParOf" srcId="{555CC23B-566E-47CD-8807-9215650404AA}" destId="{880A67A4-50EB-4334-BA90-E074D0510243}" srcOrd="1" destOrd="0" presId="urn:microsoft.com/office/officeart/2018/5/layout/IconCircleLabelList"/>
    <dgm:cxn modelId="{C3F87ADC-97AA-491A-B869-32CFA097C86B}" type="presParOf" srcId="{555CC23B-566E-47CD-8807-9215650404AA}" destId="{0844C1B4-CC4F-4622-90A8-7FCB4146E79E}" srcOrd="2" destOrd="0" presId="urn:microsoft.com/office/officeart/2018/5/layout/IconCircleLabelList"/>
    <dgm:cxn modelId="{AE5808E4-553E-4B1F-B264-44D14A034295}" type="presParOf" srcId="{0844C1B4-CC4F-4622-90A8-7FCB4146E79E}" destId="{CC037B2C-0F1C-4B57-A8D4-5170CDD05DC3}" srcOrd="0" destOrd="0" presId="urn:microsoft.com/office/officeart/2018/5/layout/IconCircleLabelList"/>
    <dgm:cxn modelId="{4FA20A15-A421-4223-A426-4D613765DCE5}" type="presParOf" srcId="{0844C1B4-CC4F-4622-90A8-7FCB4146E79E}" destId="{A3F8DBA3-71E7-431C-B6AD-E2CA479D9258}" srcOrd="1" destOrd="0" presId="urn:microsoft.com/office/officeart/2018/5/layout/IconCircleLabelList"/>
    <dgm:cxn modelId="{AE14886E-C460-4D1F-85B3-8009F2DA7C1F}" type="presParOf" srcId="{0844C1B4-CC4F-4622-90A8-7FCB4146E79E}" destId="{EE2163E8-BF19-4D19-A357-74368008B555}" srcOrd="2" destOrd="0" presId="urn:microsoft.com/office/officeart/2018/5/layout/IconCircleLabelList"/>
    <dgm:cxn modelId="{4385559A-EB00-4823-80B7-682D6799A4DA}" type="presParOf" srcId="{0844C1B4-CC4F-4622-90A8-7FCB4146E79E}" destId="{6E19FAE7-5075-4BAE-896B-D96CAA16CBC3}" srcOrd="3" destOrd="0" presId="urn:microsoft.com/office/officeart/2018/5/layout/IconCircleLabelList"/>
    <dgm:cxn modelId="{3CFCA4E0-B3E8-49E4-AC64-D3934537662E}" type="presParOf" srcId="{555CC23B-566E-47CD-8807-9215650404AA}" destId="{354DBF24-8D53-43C0-936F-33083F428EB4}" srcOrd="3" destOrd="0" presId="urn:microsoft.com/office/officeart/2018/5/layout/IconCircleLabelList"/>
    <dgm:cxn modelId="{E5071A9E-CC7D-44B9-B059-A0860EC02AEE}" type="presParOf" srcId="{555CC23B-566E-47CD-8807-9215650404AA}" destId="{28F675D6-BF7A-44DD-A286-7ABA48D7F15F}" srcOrd="4" destOrd="0" presId="urn:microsoft.com/office/officeart/2018/5/layout/IconCircleLabelList"/>
    <dgm:cxn modelId="{14D5CF17-3C96-4B41-AFD0-34B8F35A441D}" type="presParOf" srcId="{28F675D6-BF7A-44DD-A286-7ABA48D7F15F}" destId="{BCDCC1B2-9681-410D-B1CF-7EF543A0C164}" srcOrd="0" destOrd="0" presId="urn:microsoft.com/office/officeart/2018/5/layout/IconCircleLabelList"/>
    <dgm:cxn modelId="{C4319387-3E04-4A2B-841C-FDD574664EA5}" type="presParOf" srcId="{28F675D6-BF7A-44DD-A286-7ABA48D7F15F}" destId="{55F4DF1E-174A-45E5-9AB6-89BB4F85A91B}" srcOrd="1" destOrd="0" presId="urn:microsoft.com/office/officeart/2018/5/layout/IconCircleLabelList"/>
    <dgm:cxn modelId="{B2F9C411-95EF-491F-AF5A-F843785D3BA9}" type="presParOf" srcId="{28F675D6-BF7A-44DD-A286-7ABA48D7F15F}" destId="{FDCB827A-7752-429B-B1AE-4B2E24D60979}" srcOrd="2" destOrd="0" presId="urn:microsoft.com/office/officeart/2018/5/layout/IconCircleLabelList"/>
    <dgm:cxn modelId="{1297D3D1-629D-4BF5-ABF3-0F8CAE3288A7}" type="presParOf" srcId="{28F675D6-BF7A-44DD-A286-7ABA48D7F15F}" destId="{3D6809E0-F09C-463E-A7BF-98D1AA02BEC3}" srcOrd="3" destOrd="0" presId="urn:microsoft.com/office/officeart/2018/5/layout/IconCircleLabelList"/>
    <dgm:cxn modelId="{EF921508-D1B8-4BAD-9C2A-CE0FB61528AF}" type="presParOf" srcId="{555CC23B-566E-47CD-8807-9215650404AA}" destId="{FC8E2DB1-D9C0-4F20-BED7-9CF612356A58}" srcOrd="5" destOrd="0" presId="urn:microsoft.com/office/officeart/2018/5/layout/IconCircleLabelList"/>
    <dgm:cxn modelId="{0BBD464C-6CF9-4260-936B-CEB3AA4F21F6}" type="presParOf" srcId="{555CC23B-566E-47CD-8807-9215650404AA}" destId="{DF42E16D-2557-4B52-8921-7A8B46E89772}" srcOrd="6" destOrd="0" presId="urn:microsoft.com/office/officeart/2018/5/layout/IconCircleLabelList"/>
    <dgm:cxn modelId="{A83A6879-31DC-4F1C-810B-09E7F2A3C453}" type="presParOf" srcId="{DF42E16D-2557-4B52-8921-7A8B46E89772}" destId="{9D4D5668-2FBB-469D-B43F-F023584EE5E3}" srcOrd="0" destOrd="0" presId="urn:microsoft.com/office/officeart/2018/5/layout/IconCircleLabelList"/>
    <dgm:cxn modelId="{9E5DE026-7916-4ED9-8BCD-B18AE7D622E6}" type="presParOf" srcId="{DF42E16D-2557-4B52-8921-7A8B46E89772}" destId="{95ACDC4A-7939-4A0E-B466-0B481171F405}" srcOrd="1" destOrd="0" presId="urn:microsoft.com/office/officeart/2018/5/layout/IconCircleLabelList"/>
    <dgm:cxn modelId="{7D983C81-434C-4382-A5F7-652293FA29AD}" type="presParOf" srcId="{DF42E16D-2557-4B52-8921-7A8B46E89772}" destId="{719601B1-AC2A-4FA1-83AC-8DACDEE91439}" srcOrd="2" destOrd="0" presId="urn:microsoft.com/office/officeart/2018/5/layout/IconCircleLabelList"/>
    <dgm:cxn modelId="{3DA0325D-3BD0-4B24-97CE-545C910CE94F}" type="presParOf" srcId="{DF42E16D-2557-4B52-8921-7A8B46E89772}" destId="{9F47FF09-6358-46B7-95FE-2647AE4CF0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86B58C-1754-44FE-AA2F-1B8D8ED6606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AB2039-FCF8-4ADA-BC06-B66074A6FCBC}">
      <dgm:prSet custT="1"/>
      <dgm:spPr/>
      <dgm:t>
        <a:bodyPr/>
        <a:lstStyle/>
        <a:p>
          <a:r>
            <a:rPr lang="en-IN" sz="2600" b="1" dirty="0"/>
            <a:t>Errors logged to tool_error.log</a:t>
          </a:r>
          <a:endParaRPr lang="en-US" sz="2600" dirty="0"/>
        </a:p>
      </dgm:t>
    </dgm:pt>
    <dgm:pt modelId="{648A7D47-AA4D-49C1-A499-58B09A6B0F4B}" type="parTrans" cxnId="{EF8052B9-87A6-4B4A-8AAC-496829C9928A}">
      <dgm:prSet/>
      <dgm:spPr/>
      <dgm:t>
        <a:bodyPr/>
        <a:lstStyle/>
        <a:p>
          <a:endParaRPr lang="en-US" sz="2600"/>
        </a:p>
      </dgm:t>
    </dgm:pt>
    <dgm:pt modelId="{D1965B2F-F560-4A53-8B01-EAE1EC622E92}" type="sibTrans" cxnId="{EF8052B9-87A6-4B4A-8AAC-496829C9928A}">
      <dgm:prSet/>
      <dgm:spPr/>
      <dgm:t>
        <a:bodyPr/>
        <a:lstStyle/>
        <a:p>
          <a:endParaRPr lang="en-US" sz="2600"/>
        </a:p>
      </dgm:t>
    </dgm:pt>
    <dgm:pt modelId="{C9F3FA3F-E0EC-4595-9B63-05F3B2D1177C}">
      <dgm:prSet custT="1"/>
      <dgm:spPr/>
      <dgm:t>
        <a:bodyPr/>
        <a:lstStyle/>
        <a:p>
          <a:r>
            <a:rPr lang="en-IN" sz="2600" b="1" dirty="0"/>
            <a:t>High Memory usage warning (&gt;1GB)</a:t>
          </a:r>
          <a:endParaRPr lang="en-US" sz="2600" dirty="0"/>
        </a:p>
      </dgm:t>
    </dgm:pt>
    <dgm:pt modelId="{8AF3A354-BED9-4692-A60E-638470E4B64C}" type="parTrans" cxnId="{9A8F9554-1D70-419C-85EE-E808608623C7}">
      <dgm:prSet/>
      <dgm:spPr/>
      <dgm:t>
        <a:bodyPr/>
        <a:lstStyle/>
        <a:p>
          <a:endParaRPr lang="en-US" sz="2600"/>
        </a:p>
      </dgm:t>
    </dgm:pt>
    <dgm:pt modelId="{AFD1C7A4-FF90-4CA5-9806-42997102164E}" type="sibTrans" cxnId="{9A8F9554-1D70-419C-85EE-E808608623C7}">
      <dgm:prSet/>
      <dgm:spPr/>
      <dgm:t>
        <a:bodyPr/>
        <a:lstStyle/>
        <a:p>
          <a:endParaRPr lang="en-US" sz="2600"/>
        </a:p>
      </dgm:t>
    </dgm:pt>
    <dgm:pt modelId="{322DF302-5719-4B1C-AD9A-AB7E1FAEA642}" type="pres">
      <dgm:prSet presAssocID="{FC86B58C-1754-44FE-AA2F-1B8D8ED6606F}" presName="linear" presStyleCnt="0">
        <dgm:presLayoutVars>
          <dgm:animLvl val="lvl"/>
          <dgm:resizeHandles val="exact"/>
        </dgm:presLayoutVars>
      </dgm:prSet>
      <dgm:spPr/>
    </dgm:pt>
    <dgm:pt modelId="{4CE5963D-51A6-4186-BB10-0BA814310B43}" type="pres">
      <dgm:prSet presAssocID="{BDAB2039-FCF8-4ADA-BC06-B66074A6FC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610D4D-6773-44D0-A0E6-45830FA6A134}" type="pres">
      <dgm:prSet presAssocID="{D1965B2F-F560-4A53-8B01-EAE1EC622E92}" presName="spacer" presStyleCnt="0"/>
      <dgm:spPr/>
    </dgm:pt>
    <dgm:pt modelId="{C7A540F3-3F63-4DA5-8771-6B1C6E5CE725}" type="pres">
      <dgm:prSet presAssocID="{C9F3FA3F-E0EC-4595-9B63-05F3B2D1177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C51F408-52DA-4EEC-87C4-5DD9680F36E8}" type="presOf" srcId="{C9F3FA3F-E0EC-4595-9B63-05F3B2D1177C}" destId="{C7A540F3-3F63-4DA5-8771-6B1C6E5CE725}" srcOrd="0" destOrd="0" presId="urn:microsoft.com/office/officeart/2005/8/layout/vList2"/>
    <dgm:cxn modelId="{C96D2148-5101-420F-8740-4F8E60D8C037}" type="presOf" srcId="{FC86B58C-1754-44FE-AA2F-1B8D8ED6606F}" destId="{322DF302-5719-4B1C-AD9A-AB7E1FAEA642}" srcOrd="0" destOrd="0" presId="urn:microsoft.com/office/officeart/2005/8/layout/vList2"/>
    <dgm:cxn modelId="{9A8F9554-1D70-419C-85EE-E808608623C7}" srcId="{FC86B58C-1754-44FE-AA2F-1B8D8ED6606F}" destId="{C9F3FA3F-E0EC-4595-9B63-05F3B2D1177C}" srcOrd="1" destOrd="0" parTransId="{8AF3A354-BED9-4692-A60E-638470E4B64C}" sibTransId="{AFD1C7A4-FF90-4CA5-9806-42997102164E}"/>
    <dgm:cxn modelId="{901CE78E-0B74-4FA6-A8CC-B6BC9DC8E4EE}" type="presOf" srcId="{BDAB2039-FCF8-4ADA-BC06-B66074A6FCBC}" destId="{4CE5963D-51A6-4186-BB10-0BA814310B43}" srcOrd="0" destOrd="0" presId="urn:microsoft.com/office/officeart/2005/8/layout/vList2"/>
    <dgm:cxn modelId="{EF8052B9-87A6-4B4A-8AAC-496829C9928A}" srcId="{FC86B58C-1754-44FE-AA2F-1B8D8ED6606F}" destId="{BDAB2039-FCF8-4ADA-BC06-B66074A6FCBC}" srcOrd="0" destOrd="0" parTransId="{648A7D47-AA4D-49C1-A499-58B09A6B0F4B}" sibTransId="{D1965B2F-F560-4A53-8B01-EAE1EC622E92}"/>
    <dgm:cxn modelId="{8E6B878A-CB54-44C9-AC83-ABFF61A34F7D}" type="presParOf" srcId="{322DF302-5719-4B1C-AD9A-AB7E1FAEA642}" destId="{4CE5963D-51A6-4186-BB10-0BA814310B43}" srcOrd="0" destOrd="0" presId="urn:microsoft.com/office/officeart/2005/8/layout/vList2"/>
    <dgm:cxn modelId="{29AD9BC2-DBCB-48EB-BB9E-5D36EEF09AF2}" type="presParOf" srcId="{322DF302-5719-4B1C-AD9A-AB7E1FAEA642}" destId="{4B610D4D-6773-44D0-A0E6-45830FA6A134}" srcOrd="1" destOrd="0" presId="urn:microsoft.com/office/officeart/2005/8/layout/vList2"/>
    <dgm:cxn modelId="{44D12627-09F2-49B0-B328-145024BB1269}" type="presParOf" srcId="{322DF302-5719-4B1C-AD9A-AB7E1FAEA642}" destId="{C7A540F3-3F63-4DA5-8771-6B1C6E5CE72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F97788-A4A9-42F4-909A-6C847579D38A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46217-1519-4CA2-AEEE-7D5D24AB5A1D}">
      <dgm:prSet/>
      <dgm:spPr/>
      <dgm:t>
        <a:bodyPr/>
        <a:lstStyle/>
        <a:p>
          <a:r>
            <a:rPr lang="en-US"/>
            <a:t>Load</a:t>
          </a:r>
        </a:p>
      </dgm:t>
    </dgm:pt>
    <dgm:pt modelId="{0BDCD866-69FF-40F4-BAE5-946F874D759A}" type="parTrans" cxnId="{EC5C1AC9-E17D-488C-913E-0BD1916AB6DF}">
      <dgm:prSet/>
      <dgm:spPr/>
      <dgm:t>
        <a:bodyPr/>
        <a:lstStyle/>
        <a:p>
          <a:endParaRPr lang="en-US"/>
        </a:p>
      </dgm:t>
    </dgm:pt>
    <dgm:pt modelId="{67086860-FE44-4439-8B79-BC83C4D31122}" type="sibTrans" cxnId="{EC5C1AC9-E17D-488C-913E-0BD1916AB6DF}">
      <dgm:prSet/>
      <dgm:spPr/>
      <dgm:t>
        <a:bodyPr/>
        <a:lstStyle/>
        <a:p>
          <a:endParaRPr lang="en-US"/>
        </a:p>
      </dgm:t>
    </dgm:pt>
    <dgm:pt modelId="{9106A6E4-22A2-46C1-BEB4-B6D807CBF50E}">
      <dgm:prSet/>
      <dgm:spPr/>
      <dgm:t>
        <a:bodyPr/>
        <a:lstStyle/>
        <a:p>
          <a:r>
            <a:rPr lang="en-US" dirty="0"/>
            <a:t>Load log folder or saved sessions</a:t>
          </a:r>
        </a:p>
      </dgm:t>
    </dgm:pt>
    <dgm:pt modelId="{B7380503-5B98-4169-B27D-41C1C557B4F4}" type="parTrans" cxnId="{14A215AB-0F7A-4FC2-BF14-6CC9C281CC5D}">
      <dgm:prSet/>
      <dgm:spPr/>
      <dgm:t>
        <a:bodyPr/>
        <a:lstStyle/>
        <a:p>
          <a:endParaRPr lang="en-US"/>
        </a:p>
      </dgm:t>
    </dgm:pt>
    <dgm:pt modelId="{FD94D00A-3255-48EB-9569-A1B9E5A5B1AF}" type="sibTrans" cxnId="{14A215AB-0F7A-4FC2-BF14-6CC9C281CC5D}">
      <dgm:prSet/>
      <dgm:spPr/>
      <dgm:t>
        <a:bodyPr/>
        <a:lstStyle/>
        <a:p>
          <a:endParaRPr lang="en-US"/>
        </a:p>
      </dgm:t>
    </dgm:pt>
    <dgm:pt modelId="{D47B9E66-BD51-4D65-A84C-DB2D2576857B}">
      <dgm:prSet/>
      <dgm:spPr/>
      <dgm:t>
        <a:bodyPr/>
        <a:lstStyle/>
        <a:p>
          <a:r>
            <a:rPr lang="en-IN" dirty="0"/>
            <a:t>View</a:t>
          </a:r>
          <a:endParaRPr lang="en-US" dirty="0"/>
        </a:p>
      </dgm:t>
    </dgm:pt>
    <dgm:pt modelId="{413DD574-5A10-4A08-9706-BCA6F4F50340}" type="parTrans" cxnId="{EB64B7DC-3641-4F94-8A80-331F03B0814A}">
      <dgm:prSet/>
      <dgm:spPr/>
      <dgm:t>
        <a:bodyPr/>
        <a:lstStyle/>
        <a:p>
          <a:endParaRPr lang="en-US"/>
        </a:p>
      </dgm:t>
    </dgm:pt>
    <dgm:pt modelId="{BE9A7285-D5BF-488F-B4C7-978CE596435F}" type="sibTrans" cxnId="{EB64B7DC-3641-4F94-8A80-331F03B0814A}">
      <dgm:prSet/>
      <dgm:spPr/>
      <dgm:t>
        <a:bodyPr/>
        <a:lstStyle/>
        <a:p>
          <a:endParaRPr lang="en-US"/>
        </a:p>
      </dgm:t>
    </dgm:pt>
    <dgm:pt modelId="{70D514E3-4439-42D5-AD88-9FA404B0BCE1}">
      <dgm:prSet/>
      <dgm:spPr/>
      <dgm:t>
        <a:bodyPr/>
        <a:lstStyle/>
        <a:p>
          <a:r>
            <a:rPr lang="en-IN" dirty="0"/>
            <a:t>Filter or sort and view only required details</a:t>
          </a:r>
          <a:endParaRPr lang="en-US" dirty="0"/>
        </a:p>
      </dgm:t>
    </dgm:pt>
    <dgm:pt modelId="{4BFDFB71-5EA3-4C76-A11F-52F2F6374F26}" type="parTrans" cxnId="{CD10C915-E14A-42D7-8021-6463CDF4B830}">
      <dgm:prSet/>
      <dgm:spPr/>
      <dgm:t>
        <a:bodyPr/>
        <a:lstStyle/>
        <a:p>
          <a:endParaRPr lang="en-US"/>
        </a:p>
      </dgm:t>
    </dgm:pt>
    <dgm:pt modelId="{CB6BA0C1-F9AC-4CFF-ADA8-B4EC450C762A}" type="sibTrans" cxnId="{CD10C915-E14A-42D7-8021-6463CDF4B830}">
      <dgm:prSet/>
      <dgm:spPr/>
      <dgm:t>
        <a:bodyPr/>
        <a:lstStyle/>
        <a:p>
          <a:endParaRPr lang="en-US"/>
        </a:p>
      </dgm:t>
    </dgm:pt>
    <dgm:pt modelId="{73806965-6A42-4805-9838-101F0BC4A7DB}">
      <dgm:prSet/>
      <dgm:spPr/>
      <dgm:t>
        <a:bodyPr/>
        <a:lstStyle/>
        <a:p>
          <a:r>
            <a:rPr lang="en-US" dirty="0"/>
            <a:t>Exclusions</a:t>
          </a:r>
        </a:p>
      </dgm:t>
    </dgm:pt>
    <dgm:pt modelId="{DD7F447E-93EF-4899-A7C7-B87B69BE1C51}" type="parTrans" cxnId="{D00AD103-0ADA-4975-8E48-816784594208}">
      <dgm:prSet/>
      <dgm:spPr/>
      <dgm:t>
        <a:bodyPr/>
        <a:lstStyle/>
        <a:p>
          <a:endParaRPr lang="en-US"/>
        </a:p>
      </dgm:t>
    </dgm:pt>
    <dgm:pt modelId="{0DD2F18D-E800-4CF5-8624-2F8C22BB2753}" type="sibTrans" cxnId="{D00AD103-0ADA-4975-8E48-816784594208}">
      <dgm:prSet/>
      <dgm:spPr/>
      <dgm:t>
        <a:bodyPr/>
        <a:lstStyle/>
        <a:p>
          <a:endParaRPr lang="en-US"/>
        </a:p>
      </dgm:t>
    </dgm:pt>
    <dgm:pt modelId="{E59022AC-6F08-4092-B588-D56871089EF1}">
      <dgm:prSet/>
      <dgm:spPr/>
      <dgm:t>
        <a:bodyPr/>
        <a:lstStyle/>
        <a:p>
          <a:r>
            <a:rPr lang="en-IN" dirty="0"/>
            <a:t>Apply exclusions, and export/import into any sessions</a:t>
          </a:r>
          <a:endParaRPr lang="en-US" dirty="0"/>
        </a:p>
      </dgm:t>
    </dgm:pt>
    <dgm:pt modelId="{7694FA3A-C96B-41E0-B767-B41B32249236}" type="parTrans" cxnId="{5A737A70-05CD-4B59-9B22-7404D94F010E}">
      <dgm:prSet/>
      <dgm:spPr/>
      <dgm:t>
        <a:bodyPr/>
        <a:lstStyle/>
        <a:p>
          <a:endParaRPr lang="en-US"/>
        </a:p>
      </dgm:t>
    </dgm:pt>
    <dgm:pt modelId="{D55EC3F1-4D9D-4911-9C3D-676B16D2CDA0}" type="sibTrans" cxnId="{5A737A70-05CD-4B59-9B22-7404D94F010E}">
      <dgm:prSet/>
      <dgm:spPr/>
      <dgm:t>
        <a:bodyPr/>
        <a:lstStyle/>
        <a:p>
          <a:endParaRPr lang="en-US"/>
        </a:p>
      </dgm:t>
    </dgm:pt>
    <dgm:pt modelId="{2275E7B0-2500-45EC-8B0F-DE5A7FF5E372}">
      <dgm:prSet/>
      <dgm:spPr/>
      <dgm:t>
        <a:bodyPr/>
        <a:lstStyle/>
        <a:p>
          <a:r>
            <a:rPr lang="en-IN" dirty="0"/>
            <a:t>Comments</a:t>
          </a:r>
          <a:endParaRPr lang="en-US" dirty="0"/>
        </a:p>
      </dgm:t>
    </dgm:pt>
    <dgm:pt modelId="{18E4101B-25A7-4248-A34A-9DD58BAA0A32}" type="parTrans" cxnId="{68B35D6C-CCE9-475E-A96C-EB6F935B3D47}">
      <dgm:prSet/>
      <dgm:spPr/>
      <dgm:t>
        <a:bodyPr/>
        <a:lstStyle/>
        <a:p>
          <a:endParaRPr lang="en-US"/>
        </a:p>
      </dgm:t>
    </dgm:pt>
    <dgm:pt modelId="{60FF2E0B-2AF2-4AB3-A51C-C2D269350B4D}" type="sibTrans" cxnId="{68B35D6C-CCE9-475E-A96C-EB6F935B3D47}">
      <dgm:prSet/>
      <dgm:spPr/>
      <dgm:t>
        <a:bodyPr/>
        <a:lstStyle/>
        <a:p>
          <a:endParaRPr lang="en-US"/>
        </a:p>
      </dgm:t>
    </dgm:pt>
    <dgm:pt modelId="{63792E24-8FBF-4959-B283-12D4A9E452A8}">
      <dgm:prSet/>
      <dgm:spPr/>
      <dgm:t>
        <a:bodyPr/>
        <a:lstStyle/>
        <a:p>
          <a:r>
            <a:rPr lang="en-US" dirty="0"/>
            <a:t>Add multi-user comments and save session with comments</a:t>
          </a:r>
        </a:p>
      </dgm:t>
    </dgm:pt>
    <dgm:pt modelId="{8EF2E0BE-33F8-46B3-ADCF-E5EA61A5560D}" type="parTrans" cxnId="{1E2FD102-C439-418A-90BA-02D228996929}">
      <dgm:prSet/>
      <dgm:spPr/>
      <dgm:t>
        <a:bodyPr/>
        <a:lstStyle/>
        <a:p>
          <a:endParaRPr lang="en-US"/>
        </a:p>
      </dgm:t>
    </dgm:pt>
    <dgm:pt modelId="{7EF789C1-61D9-4E95-8156-D2D701FC8178}" type="sibTrans" cxnId="{1E2FD102-C439-418A-90BA-02D228996929}">
      <dgm:prSet/>
      <dgm:spPr/>
      <dgm:t>
        <a:bodyPr/>
        <a:lstStyle/>
        <a:p>
          <a:endParaRPr lang="en-US"/>
        </a:p>
      </dgm:t>
    </dgm:pt>
    <dgm:pt modelId="{57723DD9-7509-404F-9AC1-76B77AE3870F}">
      <dgm:prSet/>
      <dgm:spPr/>
      <dgm:t>
        <a:bodyPr/>
        <a:lstStyle/>
        <a:p>
          <a:r>
            <a:rPr lang="en-US" dirty="0"/>
            <a:t>Export or visualize</a:t>
          </a:r>
        </a:p>
      </dgm:t>
    </dgm:pt>
    <dgm:pt modelId="{CA9FAD77-3587-48F4-8159-F92C31D5A3F1}" type="parTrans" cxnId="{680272B4-AFBB-417B-A1D1-75DD5121EA87}">
      <dgm:prSet/>
      <dgm:spPr/>
      <dgm:t>
        <a:bodyPr/>
        <a:lstStyle/>
        <a:p>
          <a:endParaRPr lang="en-US"/>
        </a:p>
      </dgm:t>
    </dgm:pt>
    <dgm:pt modelId="{853E0C95-AE39-4D03-9283-A74C00F71C0A}" type="sibTrans" cxnId="{680272B4-AFBB-417B-A1D1-75DD5121EA87}">
      <dgm:prSet/>
      <dgm:spPr/>
      <dgm:t>
        <a:bodyPr/>
        <a:lstStyle/>
        <a:p>
          <a:endParaRPr lang="en-US"/>
        </a:p>
      </dgm:t>
    </dgm:pt>
    <dgm:pt modelId="{82388710-5F31-4B50-99AE-04B56D65A453}">
      <dgm:prSet/>
      <dgm:spPr/>
      <dgm:t>
        <a:bodyPr/>
        <a:lstStyle/>
        <a:p>
          <a:r>
            <a:rPr lang="en-US" dirty="0"/>
            <a:t>Export summary/session/exclusion into CSV or visualize in charts/heatmap</a:t>
          </a:r>
        </a:p>
      </dgm:t>
    </dgm:pt>
    <dgm:pt modelId="{D985BBA1-C3D2-445A-A778-725277F10884}" type="parTrans" cxnId="{75DF3B47-8248-4FFF-811A-0946F1E6950C}">
      <dgm:prSet/>
      <dgm:spPr/>
      <dgm:t>
        <a:bodyPr/>
        <a:lstStyle/>
        <a:p>
          <a:endParaRPr lang="en-US"/>
        </a:p>
      </dgm:t>
    </dgm:pt>
    <dgm:pt modelId="{503B110F-6DD2-487C-AFDA-26993C1CA44E}" type="sibTrans" cxnId="{75DF3B47-8248-4FFF-811A-0946F1E6950C}">
      <dgm:prSet/>
      <dgm:spPr/>
      <dgm:t>
        <a:bodyPr/>
        <a:lstStyle/>
        <a:p>
          <a:endParaRPr lang="en-US"/>
        </a:p>
      </dgm:t>
    </dgm:pt>
    <dgm:pt modelId="{113AF9D5-8DDF-4A52-AF3C-08A0818B7598}">
      <dgm:prSet/>
      <dgm:spPr/>
      <dgm:t>
        <a:bodyPr/>
        <a:lstStyle/>
        <a:p>
          <a:r>
            <a:rPr lang="en-US"/>
            <a:t>Save/load</a:t>
          </a:r>
        </a:p>
      </dgm:t>
    </dgm:pt>
    <dgm:pt modelId="{F8FAC835-CB5A-485C-A759-369A2A0EE9DE}" type="parTrans" cxnId="{E977BB86-1573-4BF9-92B8-1930A60A0FBF}">
      <dgm:prSet/>
      <dgm:spPr/>
      <dgm:t>
        <a:bodyPr/>
        <a:lstStyle/>
        <a:p>
          <a:endParaRPr lang="en-US"/>
        </a:p>
      </dgm:t>
    </dgm:pt>
    <dgm:pt modelId="{1F12A773-43A8-4923-B884-E2FEDFBED75D}" type="sibTrans" cxnId="{E977BB86-1573-4BF9-92B8-1930A60A0FBF}">
      <dgm:prSet/>
      <dgm:spPr/>
      <dgm:t>
        <a:bodyPr/>
        <a:lstStyle/>
        <a:p>
          <a:endParaRPr lang="en-US"/>
        </a:p>
      </dgm:t>
    </dgm:pt>
    <dgm:pt modelId="{FF1ED527-F4A0-426A-A622-295906A87B17}">
      <dgm:prSet/>
      <dgm:spPr/>
      <dgm:t>
        <a:bodyPr/>
        <a:lstStyle/>
        <a:p>
          <a:r>
            <a:rPr lang="en-US" dirty="0"/>
            <a:t>Save/load session</a:t>
          </a:r>
        </a:p>
      </dgm:t>
    </dgm:pt>
    <dgm:pt modelId="{93148B6A-3DC8-4683-8004-CAD3FB04F8E8}" type="parTrans" cxnId="{7BB7416C-B10F-461A-B0AB-9D31780DF721}">
      <dgm:prSet/>
      <dgm:spPr/>
      <dgm:t>
        <a:bodyPr/>
        <a:lstStyle/>
        <a:p>
          <a:endParaRPr lang="en-US"/>
        </a:p>
      </dgm:t>
    </dgm:pt>
    <dgm:pt modelId="{167AD214-8D9A-4E4C-8526-48BCC5DB61DB}" type="sibTrans" cxnId="{7BB7416C-B10F-461A-B0AB-9D31780DF721}">
      <dgm:prSet/>
      <dgm:spPr/>
      <dgm:t>
        <a:bodyPr/>
        <a:lstStyle/>
        <a:p>
          <a:endParaRPr lang="en-US"/>
        </a:p>
      </dgm:t>
    </dgm:pt>
    <dgm:pt modelId="{6B849BCC-6A7F-4BEF-A4A6-07422C56E893}" type="pres">
      <dgm:prSet presAssocID="{3AF97788-A4A9-42F4-909A-6C847579D38A}" presName="Name0" presStyleCnt="0">
        <dgm:presLayoutVars>
          <dgm:dir/>
          <dgm:animLvl val="lvl"/>
          <dgm:resizeHandles val="exact"/>
        </dgm:presLayoutVars>
      </dgm:prSet>
      <dgm:spPr/>
    </dgm:pt>
    <dgm:pt modelId="{68276E92-4258-47B0-81CD-35AD2DEAF84B}" type="pres">
      <dgm:prSet presAssocID="{113AF9D5-8DDF-4A52-AF3C-08A0818B7598}" presName="boxAndChildren" presStyleCnt="0"/>
      <dgm:spPr/>
    </dgm:pt>
    <dgm:pt modelId="{48137547-5D9A-427F-9520-711773EDC157}" type="pres">
      <dgm:prSet presAssocID="{113AF9D5-8DDF-4A52-AF3C-08A0818B7598}" presName="parentTextBox" presStyleLbl="alignNode1" presStyleIdx="0" presStyleCnt="6"/>
      <dgm:spPr/>
    </dgm:pt>
    <dgm:pt modelId="{02CF0017-16FE-400A-8393-C0EE1F9C8BB8}" type="pres">
      <dgm:prSet presAssocID="{113AF9D5-8DDF-4A52-AF3C-08A0818B7598}" presName="descendantBox" presStyleLbl="bgAccFollowNode1" presStyleIdx="0" presStyleCnt="6"/>
      <dgm:spPr/>
    </dgm:pt>
    <dgm:pt modelId="{6B67B179-8E76-4F73-B397-AC253A938212}" type="pres">
      <dgm:prSet presAssocID="{853E0C95-AE39-4D03-9283-A74C00F71C0A}" presName="sp" presStyleCnt="0"/>
      <dgm:spPr/>
    </dgm:pt>
    <dgm:pt modelId="{2EA4E8A9-C0C1-4D2C-A272-A5D3896E20EB}" type="pres">
      <dgm:prSet presAssocID="{57723DD9-7509-404F-9AC1-76B77AE3870F}" presName="arrowAndChildren" presStyleCnt="0"/>
      <dgm:spPr/>
    </dgm:pt>
    <dgm:pt modelId="{0F30260D-61B3-4D03-A5C0-8CE145D82AC8}" type="pres">
      <dgm:prSet presAssocID="{57723DD9-7509-404F-9AC1-76B77AE3870F}" presName="parentTextArrow" presStyleLbl="node1" presStyleIdx="0" presStyleCnt="0"/>
      <dgm:spPr/>
    </dgm:pt>
    <dgm:pt modelId="{1BAF86BB-A52A-462E-BEA0-ECD51C49EC29}" type="pres">
      <dgm:prSet presAssocID="{57723DD9-7509-404F-9AC1-76B77AE3870F}" presName="arrow" presStyleLbl="alignNode1" presStyleIdx="1" presStyleCnt="6"/>
      <dgm:spPr/>
    </dgm:pt>
    <dgm:pt modelId="{32F950ED-7FFA-4C3E-AB18-1E4447D4501E}" type="pres">
      <dgm:prSet presAssocID="{57723DD9-7509-404F-9AC1-76B77AE3870F}" presName="descendantArrow" presStyleLbl="bgAccFollowNode1" presStyleIdx="1" presStyleCnt="6"/>
      <dgm:spPr/>
    </dgm:pt>
    <dgm:pt modelId="{D7F1516E-9B0C-4A90-B206-B8D23078286D}" type="pres">
      <dgm:prSet presAssocID="{60FF2E0B-2AF2-4AB3-A51C-C2D269350B4D}" presName="sp" presStyleCnt="0"/>
      <dgm:spPr/>
    </dgm:pt>
    <dgm:pt modelId="{6949C30F-CFDC-4373-AC42-2EBD9A314ACC}" type="pres">
      <dgm:prSet presAssocID="{2275E7B0-2500-45EC-8B0F-DE5A7FF5E372}" presName="arrowAndChildren" presStyleCnt="0"/>
      <dgm:spPr/>
    </dgm:pt>
    <dgm:pt modelId="{0DCDC1EE-FEE6-4D6B-A7E6-550A84C988BF}" type="pres">
      <dgm:prSet presAssocID="{2275E7B0-2500-45EC-8B0F-DE5A7FF5E372}" presName="parentTextArrow" presStyleLbl="node1" presStyleIdx="0" presStyleCnt="0"/>
      <dgm:spPr/>
    </dgm:pt>
    <dgm:pt modelId="{7255C6F8-81A1-4442-A5BC-12DF47EF9BCD}" type="pres">
      <dgm:prSet presAssocID="{2275E7B0-2500-45EC-8B0F-DE5A7FF5E372}" presName="arrow" presStyleLbl="alignNode1" presStyleIdx="2" presStyleCnt="6"/>
      <dgm:spPr/>
    </dgm:pt>
    <dgm:pt modelId="{7A7DFF7A-D057-40DF-A127-09FAF0E918BF}" type="pres">
      <dgm:prSet presAssocID="{2275E7B0-2500-45EC-8B0F-DE5A7FF5E372}" presName="descendantArrow" presStyleLbl="bgAccFollowNode1" presStyleIdx="2" presStyleCnt="6"/>
      <dgm:spPr/>
    </dgm:pt>
    <dgm:pt modelId="{3F5C092B-20A4-4165-BE88-04083C92F7E0}" type="pres">
      <dgm:prSet presAssocID="{0DD2F18D-E800-4CF5-8624-2F8C22BB2753}" presName="sp" presStyleCnt="0"/>
      <dgm:spPr/>
    </dgm:pt>
    <dgm:pt modelId="{28CE7114-00C3-49E7-93AF-114737B1B4B8}" type="pres">
      <dgm:prSet presAssocID="{73806965-6A42-4805-9838-101F0BC4A7DB}" presName="arrowAndChildren" presStyleCnt="0"/>
      <dgm:spPr/>
    </dgm:pt>
    <dgm:pt modelId="{F6F866BD-8883-4D17-BF71-F2177F9CC913}" type="pres">
      <dgm:prSet presAssocID="{73806965-6A42-4805-9838-101F0BC4A7DB}" presName="parentTextArrow" presStyleLbl="node1" presStyleIdx="0" presStyleCnt="0"/>
      <dgm:spPr/>
    </dgm:pt>
    <dgm:pt modelId="{4E089C99-42AB-4AC4-89BF-A81E5ACA5C4F}" type="pres">
      <dgm:prSet presAssocID="{73806965-6A42-4805-9838-101F0BC4A7DB}" presName="arrow" presStyleLbl="alignNode1" presStyleIdx="3" presStyleCnt="6"/>
      <dgm:spPr/>
    </dgm:pt>
    <dgm:pt modelId="{25399248-A3BD-4221-ABBD-4FD2E627A794}" type="pres">
      <dgm:prSet presAssocID="{73806965-6A42-4805-9838-101F0BC4A7DB}" presName="descendantArrow" presStyleLbl="bgAccFollowNode1" presStyleIdx="3" presStyleCnt="6"/>
      <dgm:spPr/>
    </dgm:pt>
    <dgm:pt modelId="{AB605F54-A46C-4690-A29B-448F9F263819}" type="pres">
      <dgm:prSet presAssocID="{BE9A7285-D5BF-488F-B4C7-978CE596435F}" presName="sp" presStyleCnt="0"/>
      <dgm:spPr/>
    </dgm:pt>
    <dgm:pt modelId="{C7F0C238-5B29-4297-88A9-11AD56CFF176}" type="pres">
      <dgm:prSet presAssocID="{D47B9E66-BD51-4D65-A84C-DB2D2576857B}" presName="arrowAndChildren" presStyleCnt="0"/>
      <dgm:spPr/>
    </dgm:pt>
    <dgm:pt modelId="{A0862DAB-216A-410B-81BC-CD6AEDB6DEB6}" type="pres">
      <dgm:prSet presAssocID="{D47B9E66-BD51-4D65-A84C-DB2D2576857B}" presName="parentTextArrow" presStyleLbl="node1" presStyleIdx="0" presStyleCnt="0"/>
      <dgm:spPr/>
    </dgm:pt>
    <dgm:pt modelId="{A0A27335-77FE-4495-955E-560AB00E0B0D}" type="pres">
      <dgm:prSet presAssocID="{D47B9E66-BD51-4D65-A84C-DB2D2576857B}" presName="arrow" presStyleLbl="alignNode1" presStyleIdx="4" presStyleCnt="6"/>
      <dgm:spPr/>
    </dgm:pt>
    <dgm:pt modelId="{53BB6150-D3D8-4BE3-95B7-51E9B3F70AA5}" type="pres">
      <dgm:prSet presAssocID="{D47B9E66-BD51-4D65-A84C-DB2D2576857B}" presName="descendantArrow" presStyleLbl="bgAccFollowNode1" presStyleIdx="4" presStyleCnt="6"/>
      <dgm:spPr/>
    </dgm:pt>
    <dgm:pt modelId="{26E41529-7005-403C-AB06-E45A80760D6B}" type="pres">
      <dgm:prSet presAssocID="{67086860-FE44-4439-8B79-BC83C4D31122}" presName="sp" presStyleCnt="0"/>
      <dgm:spPr/>
    </dgm:pt>
    <dgm:pt modelId="{0007F492-830C-4A5A-B351-25CBCEDA292F}" type="pres">
      <dgm:prSet presAssocID="{94A46217-1519-4CA2-AEEE-7D5D24AB5A1D}" presName="arrowAndChildren" presStyleCnt="0"/>
      <dgm:spPr/>
    </dgm:pt>
    <dgm:pt modelId="{DE2675E2-B313-431D-A431-44E6BA0A346B}" type="pres">
      <dgm:prSet presAssocID="{94A46217-1519-4CA2-AEEE-7D5D24AB5A1D}" presName="parentTextArrow" presStyleLbl="node1" presStyleIdx="0" presStyleCnt="0"/>
      <dgm:spPr/>
    </dgm:pt>
    <dgm:pt modelId="{3A2A0660-5964-4689-866A-3E6CF2CDAFA4}" type="pres">
      <dgm:prSet presAssocID="{94A46217-1519-4CA2-AEEE-7D5D24AB5A1D}" presName="arrow" presStyleLbl="alignNode1" presStyleIdx="5" presStyleCnt="6"/>
      <dgm:spPr/>
    </dgm:pt>
    <dgm:pt modelId="{1686BCDB-3CC2-4098-8FB7-B77A23CE11F0}" type="pres">
      <dgm:prSet presAssocID="{94A46217-1519-4CA2-AEEE-7D5D24AB5A1D}" presName="descendantArrow" presStyleLbl="bgAccFollowNode1" presStyleIdx="5" presStyleCnt="6"/>
      <dgm:spPr/>
    </dgm:pt>
  </dgm:ptLst>
  <dgm:cxnLst>
    <dgm:cxn modelId="{1E2FD102-C439-418A-90BA-02D228996929}" srcId="{2275E7B0-2500-45EC-8B0F-DE5A7FF5E372}" destId="{63792E24-8FBF-4959-B283-12D4A9E452A8}" srcOrd="0" destOrd="0" parTransId="{8EF2E0BE-33F8-46B3-ADCF-E5EA61A5560D}" sibTransId="{7EF789C1-61D9-4E95-8156-D2D701FC8178}"/>
    <dgm:cxn modelId="{D00AD103-0ADA-4975-8E48-816784594208}" srcId="{3AF97788-A4A9-42F4-909A-6C847579D38A}" destId="{73806965-6A42-4805-9838-101F0BC4A7DB}" srcOrd="2" destOrd="0" parTransId="{DD7F447E-93EF-4899-A7C7-B87B69BE1C51}" sibTransId="{0DD2F18D-E800-4CF5-8624-2F8C22BB2753}"/>
    <dgm:cxn modelId="{8CA77D11-A107-40D7-A85E-2ECD31BFCCA4}" type="presOf" srcId="{73806965-6A42-4805-9838-101F0BC4A7DB}" destId="{F6F866BD-8883-4D17-BF71-F2177F9CC913}" srcOrd="0" destOrd="0" presId="urn:microsoft.com/office/officeart/2016/7/layout/VerticalDownArrowProcess"/>
    <dgm:cxn modelId="{4EC91414-D66C-4A45-8BBA-5DAD4CF61BE4}" type="presOf" srcId="{FF1ED527-F4A0-426A-A622-295906A87B17}" destId="{02CF0017-16FE-400A-8393-C0EE1F9C8BB8}" srcOrd="0" destOrd="0" presId="urn:microsoft.com/office/officeart/2016/7/layout/VerticalDownArrowProcess"/>
    <dgm:cxn modelId="{CD10C915-E14A-42D7-8021-6463CDF4B830}" srcId="{D47B9E66-BD51-4D65-A84C-DB2D2576857B}" destId="{70D514E3-4439-42D5-AD88-9FA404B0BCE1}" srcOrd="0" destOrd="0" parTransId="{4BFDFB71-5EA3-4C76-A11F-52F2F6374F26}" sibTransId="{CB6BA0C1-F9AC-4CFF-ADA8-B4EC450C762A}"/>
    <dgm:cxn modelId="{018E161C-4B0D-4503-A08C-B3DC25294C43}" type="presOf" srcId="{94A46217-1519-4CA2-AEEE-7D5D24AB5A1D}" destId="{3A2A0660-5964-4689-866A-3E6CF2CDAFA4}" srcOrd="1" destOrd="0" presId="urn:microsoft.com/office/officeart/2016/7/layout/VerticalDownArrowProcess"/>
    <dgm:cxn modelId="{2C4C5A25-D776-4F4E-8D7B-17B6AFB0C6AE}" type="presOf" srcId="{57723DD9-7509-404F-9AC1-76B77AE3870F}" destId="{0F30260D-61B3-4D03-A5C0-8CE145D82AC8}" srcOrd="0" destOrd="0" presId="urn:microsoft.com/office/officeart/2016/7/layout/VerticalDownArrowProcess"/>
    <dgm:cxn modelId="{F17FEB3D-ED2A-4F49-8E62-E3124DFEA73B}" type="presOf" srcId="{82388710-5F31-4B50-99AE-04B56D65A453}" destId="{32F950ED-7FFA-4C3E-AB18-1E4447D4501E}" srcOrd="0" destOrd="0" presId="urn:microsoft.com/office/officeart/2016/7/layout/VerticalDownArrowProcess"/>
    <dgm:cxn modelId="{58B27F5D-4B9C-4071-B22E-1564E4FCD86A}" type="presOf" srcId="{70D514E3-4439-42D5-AD88-9FA404B0BCE1}" destId="{53BB6150-D3D8-4BE3-95B7-51E9B3F70AA5}" srcOrd="0" destOrd="0" presId="urn:microsoft.com/office/officeart/2016/7/layout/VerticalDownArrowProcess"/>
    <dgm:cxn modelId="{75DF3B47-8248-4FFF-811A-0946F1E6950C}" srcId="{57723DD9-7509-404F-9AC1-76B77AE3870F}" destId="{82388710-5F31-4B50-99AE-04B56D65A453}" srcOrd="0" destOrd="0" parTransId="{D985BBA1-C3D2-445A-A778-725277F10884}" sibTransId="{503B110F-6DD2-487C-AFDA-26993C1CA44E}"/>
    <dgm:cxn modelId="{42F49E4A-9FDC-4891-9CC7-4599515C6DFC}" type="presOf" srcId="{9106A6E4-22A2-46C1-BEB4-B6D807CBF50E}" destId="{1686BCDB-3CC2-4098-8FB7-B77A23CE11F0}" srcOrd="0" destOrd="0" presId="urn:microsoft.com/office/officeart/2016/7/layout/VerticalDownArrowProcess"/>
    <dgm:cxn modelId="{EFFE3F6C-5000-4330-901B-D8F381255098}" type="presOf" srcId="{73806965-6A42-4805-9838-101F0BC4A7DB}" destId="{4E089C99-42AB-4AC4-89BF-A81E5ACA5C4F}" srcOrd="1" destOrd="0" presId="urn:microsoft.com/office/officeart/2016/7/layout/VerticalDownArrowProcess"/>
    <dgm:cxn modelId="{68B35D6C-CCE9-475E-A96C-EB6F935B3D47}" srcId="{3AF97788-A4A9-42F4-909A-6C847579D38A}" destId="{2275E7B0-2500-45EC-8B0F-DE5A7FF5E372}" srcOrd="3" destOrd="0" parTransId="{18E4101B-25A7-4248-A34A-9DD58BAA0A32}" sibTransId="{60FF2E0B-2AF2-4AB3-A51C-C2D269350B4D}"/>
    <dgm:cxn modelId="{7BB7416C-B10F-461A-B0AB-9D31780DF721}" srcId="{113AF9D5-8DDF-4A52-AF3C-08A0818B7598}" destId="{FF1ED527-F4A0-426A-A622-295906A87B17}" srcOrd="0" destOrd="0" parTransId="{93148B6A-3DC8-4683-8004-CAD3FB04F8E8}" sibTransId="{167AD214-8D9A-4E4C-8526-48BCC5DB61DB}"/>
    <dgm:cxn modelId="{5A737A70-05CD-4B59-9B22-7404D94F010E}" srcId="{73806965-6A42-4805-9838-101F0BC4A7DB}" destId="{E59022AC-6F08-4092-B588-D56871089EF1}" srcOrd="0" destOrd="0" parTransId="{7694FA3A-C96B-41E0-B767-B41B32249236}" sibTransId="{D55EC3F1-4D9D-4911-9C3D-676B16D2CDA0}"/>
    <dgm:cxn modelId="{31CE4C76-133C-4468-AB7D-58A76E815421}" type="presOf" srcId="{2275E7B0-2500-45EC-8B0F-DE5A7FF5E372}" destId="{7255C6F8-81A1-4442-A5BC-12DF47EF9BCD}" srcOrd="1" destOrd="0" presId="urn:microsoft.com/office/officeart/2016/7/layout/VerticalDownArrowProcess"/>
    <dgm:cxn modelId="{E977BB86-1573-4BF9-92B8-1930A60A0FBF}" srcId="{3AF97788-A4A9-42F4-909A-6C847579D38A}" destId="{113AF9D5-8DDF-4A52-AF3C-08A0818B7598}" srcOrd="5" destOrd="0" parTransId="{F8FAC835-CB5A-485C-A759-369A2A0EE9DE}" sibTransId="{1F12A773-43A8-4923-B884-E2FEDFBED75D}"/>
    <dgm:cxn modelId="{7060868B-EBC1-46C1-8B17-83A2C82CB646}" type="presOf" srcId="{63792E24-8FBF-4959-B283-12D4A9E452A8}" destId="{7A7DFF7A-D057-40DF-A127-09FAF0E918BF}" srcOrd="0" destOrd="0" presId="urn:microsoft.com/office/officeart/2016/7/layout/VerticalDownArrowProcess"/>
    <dgm:cxn modelId="{391F509F-DFBD-4320-B91D-0058F56F4B4D}" type="presOf" srcId="{D47B9E66-BD51-4D65-A84C-DB2D2576857B}" destId="{A0A27335-77FE-4495-955E-560AB00E0B0D}" srcOrd="1" destOrd="0" presId="urn:microsoft.com/office/officeart/2016/7/layout/VerticalDownArrowProcess"/>
    <dgm:cxn modelId="{9E0BBEA1-620F-4455-8C0F-31B38CAF832E}" type="presOf" srcId="{E59022AC-6F08-4092-B588-D56871089EF1}" destId="{25399248-A3BD-4221-ABBD-4FD2E627A794}" srcOrd="0" destOrd="0" presId="urn:microsoft.com/office/officeart/2016/7/layout/VerticalDownArrowProcess"/>
    <dgm:cxn modelId="{096B0FA8-D25D-43F2-9DBE-A0E2887DEA8F}" type="presOf" srcId="{2275E7B0-2500-45EC-8B0F-DE5A7FF5E372}" destId="{0DCDC1EE-FEE6-4D6B-A7E6-550A84C988BF}" srcOrd="0" destOrd="0" presId="urn:microsoft.com/office/officeart/2016/7/layout/VerticalDownArrowProcess"/>
    <dgm:cxn modelId="{14A215AB-0F7A-4FC2-BF14-6CC9C281CC5D}" srcId="{94A46217-1519-4CA2-AEEE-7D5D24AB5A1D}" destId="{9106A6E4-22A2-46C1-BEB4-B6D807CBF50E}" srcOrd="0" destOrd="0" parTransId="{B7380503-5B98-4169-B27D-41C1C557B4F4}" sibTransId="{FD94D00A-3255-48EB-9569-A1B9E5A5B1AF}"/>
    <dgm:cxn modelId="{680272B4-AFBB-417B-A1D1-75DD5121EA87}" srcId="{3AF97788-A4A9-42F4-909A-6C847579D38A}" destId="{57723DD9-7509-404F-9AC1-76B77AE3870F}" srcOrd="4" destOrd="0" parTransId="{CA9FAD77-3587-48F4-8159-F92C31D5A3F1}" sibTransId="{853E0C95-AE39-4D03-9283-A74C00F71C0A}"/>
    <dgm:cxn modelId="{252575C4-CA4F-4A84-A6A7-8D2CF23EE03C}" type="presOf" srcId="{94A46217-1519-4CA2-AEEE-7D5D24AB5A1D}" destId="{DE2675E2-B313-431D-A431-44E6BA0A346B}" srcOrd="0" destOrd="0" presId="urn:microsoft.com/office/officeart/2016/7/layout/VerticalDownArrowProcess"/>
    <dgm:cxn modelId="{6BA8FCC5-2ACC-48F4-BA46-1F1ADD1D8036}" type="presOf" srcId="{D47B9E66-BD51-4D65-A84C-DB2D2576857B}" destId="{A0862DAB-216A-410B-81BC-CD6AEDB6DEB6}" srcOrd="0" destOrd="0" presId="urn:microsoft.com/office/officeart/2016/7/layout/VerticalDownArrowProcess"/>
    <dgm:cxn modelId="{EC5C1AC9-E17D-488C-913E-0BD1916AB6DF}" srcId="{3AF97788-A4A9-42F4-909A-6C847579D38A}" destId="{94A46217-1519-4CA2-AEEE-7D5D24AB5A1D}" srcOrd="0" destOrd="0" parTransId="{0BDCD866-69FF-40F4-BAE5-946F874D759A}" sibTransId="{67086860-FE44-4439-8B79-BC83C4D31122}"/>
    <dgm:cxn modelId="{C4387ADA-05E5-433A-831B-F66EE4414512}" type="presOf" srcId="{3AF97788-A4A9-42F4-909A-6C847579D38A}" destId="{6B849BCC-6A7F-4BEF-A4A6-07422C56E893}" srcOrd="0" destOrd="0" presId="urn:microsoft.com/office/officeart/2016/7/layout/VerticalDownArrowProcess"/>
    <dgm:cxn modelId="{EB64B7DC-3641-4F94-8A80-331F03B0814A}" srcId="{3AF97788-A4A9-42F4-909A-6C847579D38A}" destId="{D47B9E66-BD51-4D65-A84C-DB2D2576857B}" srcOrd="1" destOrd="0" parTransId="{413DD574-5A10-4A08-9706-BCA6F4F50340}" sibTransId="{BE9A7285-D5BF-488F-B4C7-978CE596435F}"/>
    <dgm:cxn modelId="{FB0BC1F8-2D13-4C0A-B909-0DCE83E4864B}" type="presOf" srcId="{113AF9D5-8DDF-4A52-AF3C-08A0818B7598}" destId="{48137547-5D9A-427F-9520-711773EDC157}" srcOrd="0" destOrd="0" presId="urn:microsoft.com/office/officeart/2016/7/layout/VerticalDownArrowProcess"/>
    <dgm:cxn modelId="{711AD8FC-A7DA-4BED-A902-CFAC6F8DCB56}" type="presOf" srcId="{57723DD9-7509-404F-9AC1-76B77AE3870F}" destId="{1BAF86BB-A52A-462E-BEA0-ECD51C49EC29}" srcOrd="1" destOrd="0" presId="urn:microsoft.com/office/officeart/2016/7/layout/VerticalDownArrowProcess"/>
    <dgm:cxn modelId="{4F5460DF-AE47-4715-BB96-DD965D4ADB20}" type="presParOf" srcId="{6B849BCC-6A7F-4BEF-A4A6-07422C56E893}" destId="{68276E92-4258-47B0-81CD-35AD2DEAF84B}" srcOrd="0" destOrd="0" presId="urn:microsoft.com/office/officeart/2016/7/layout/VerticalDownArrowProcess"/>
    <dgm:cxn modelId="{4A3D7798-651E-4BEB-A284-19A9A1D97572}" type="presParOf" srcId="{68276E92-4258-47B0-81CD-35AD2DEAF84B}" destId="{48137547-5D9A-427F-9520-711773EDC157}" srcOrd="0" destOrd="0" presId="urn:microsoft.com/office/officeart/2016/7/layout/VerticalDownArrowProcess"/>
    <dgm:cxn modelId="{258159B5-E00F-4ABE-A4EA-9EA40343192A}" type="presParOf" srcId="{68276E92-4258-47B0-81CD-35AD2DEAF84B}" destId="{02CF0017-16FE-400A-8393-C0EE1F9C8BB8}" srcOrd="1" destOrd="0" presId="urn:microsoft.com/office/officeart/2016/7/layout/VerticalDownArrowProcess"/>
    <dgm:cxn modelId="{0F0D8EF5-1611-483B-98C9-AD9DB68C8ADF}" type="presParOf" srcId="{6B849BCC-6A7F-4BEF-A4A6-07422C56E893}" destId="{6B67B179-8E76-4F73-B397-AC253A938212}" srcOrd="1" destOrd="0" presId="urn:microsoft.com/office/officeart/2016/7/layout/VerticalDownArrowProcess"/>
    <dgm:cxn modelId="{E7B9722D-E503-4585-9904-104D5E7C7327}" type="presParOf" srcId="{6B849BCC-6A7F-4BEF-A4A6-07422C56E893}" destId="{2EA4E8A9-C0C1-4D2C-A272-A5D3896E20EB}" srcOrd="2" destOrd="0" presId="urn:microsoft.com/office/officeart/2016/7/layout/VerticalDownArrowProcess"/>
    <dgm:cxn modelId="{59A27579-24FB-4874-96EF-EDD5EDB2E99E}" type="presParOf" srcId="{2EA4E8A9-C0C1-4D2C-A272-A5D3896E20EB}" destId="{0F30260D-61B3-4D03-A5C0-8CE145D82AC8}" srcOrd="0" destOrd="0" presId="urn:microsoft.com/office/officeart/2016/7/layout/VerticalDownArrowProcess"/>
    <dgm:cxn modelId="{86894C35-D96C-49B3-9ECA-6186CE12C62B}" type="presParOf" srcId="{2EA4E8A9-C0C1-4D2C-A272-A5D3896E20EB}" destId="{1BAF86BB-A52A-462E-BEA0-ECD51C49EC29}" srcOrd="1" destOrd="0" presId="urn:microsoft.com/office/officeart/2016/7/layout/VerticalDownArrowProcess"/>
    <dgm:cxn modelId="{EF8BF97F-68FD-40E5-ADD8-97CBFCD695C6}" type="presParOf" srcId="{2EA4E8A9-C0C1-4D2C-A272-A5D3896E20EB}" destId="{32F950ED-7FFA-4C3E-AB18-1E4447D4501E}" srcOrd="2" destOrd="0" presId="urn:microsoft.com/office/officeart/2016/7/layout/VerticalDownArrowProcess"/>
    <dgm:cxn modelId="{1475B2A1-B1C9-431E-928D-92784C91B1E6}" type="presParOf" srcId="{6B849BCC-6A7F-4BEF-A4A6-07422C56E893}" destId="{D7F1516E-9B0C-4A90-B206-B8D23078286D}" srcOrd="3" destOrd="0" presId="urn:microsoft.com/office/officeart/2016/7/layout/VerticalDownArrowProcess"/>
    <dgm:cxn modelId="{4F9EA67C-9C88-4F5F-BA34-5BD0FD3C8271}" type="presParOf" srcId="{6B849BCC-6A7F-4BEF-A4A6-07422C56E893}" destId="{6949C30F-CFDC-4373-AC42-2EBD9A314ACC}" srcOrd="4" destOrd="0" presId="urn:microsoft.com/office/officeart/2016/7/layout/VerticalDownArrowProcess"/>
    <dgm:cxn modelId="{F967EAFF-3F86-4C15-BD7C-5FBAE61ECF36}" type="presParOf" srcId="{6949C30F-CFDC-4373-AC42-2EBD9A314ACC}" destId="{0DCDC1EE-FEE6-4D6B-A7E6-550A84C988BF}" srcOrd="0" destOrd="0" presId="urn:microsoft.com/office/officeart/2016/7/layout/VerticalDownArrowProcess"/>
    <dgm:cxn modelId="{3FF62DA9-D892-4906-AE28-33B6C123703A}" type="presParOf" srcId="{6949C30F-CFDC-4373-AC42-2EBD9A314ACC}" destId="{7255C6F8-81A1-4442-A5BC-12DF47EF9BCD}" srcOrd="1" destOrd="0" presId="urn:microsoft.com/office/officeart/2016/7/layout/VerticalDownArrowProcess"/>
    <dgm:cxn modelId="{47CB72AF-6DBF-45D6-955E-A96D57E5971C}" type="presParOf" srcId="{6949C30F-CFDC-4373-AC42-2EBD9A314ACC}" destId="{7A7DFF7A-D057-40DF-A127-09FAF0E918BF}" srcOrd="2" destOrd="0" presId="urn:microsoft.com/office/officeart/2016/7/layout/VerticalDownArrowProcess"/>
    <dgm:cxn modelId="{E5ABC97E-3DFB-442B-A7E1-CBB2696FEF45}" type="presParOf" srcId="{6B849BCC-6A7F-4BEF-A4A6-07422C56E893}" destId="{3F5C092B-20A4-4165-BE88-04083C92F7E0}" srcOrd="5" destOrd="0" presId="urn:microsoft.com/office/officeart/2016/7/layout/VerticalDownArrowProcess"/>
    <dgm:cxn modelId="{491F8DD4-69D5-4451-B28E-A83E2FEE7FFC}" type="presParOf" srcId="{6B849BCC-6A7F-4BEF-A4A6-07422C56E893}" destId="{28CE7114-00C3-49E7-93AF-114737B1B4B8}" srcOrd="6" destOrd="0" presId="urn:microsoft.com/office/officeart/2016/7/layout/VerticalDownArrowProcess"/>
    <dgm:cxn modelId="{5A80C81A-1876-4C0C-9261-A2A7D81A0836}" type="presParOf" srcId="{28CE7114-00C3-49E7-93AF-114737B1B4B8}" destId="{F6F866BD-8883-4D17-BF71-F2177F9CC913}" srcOrd="0" destOrd="0" presId="urn:microsoft.com/office/officeart/2016/7/layout/VerticalDownArrowProcess"/>
    <dgm:cxn modelId="{B6CC042B-91BE-4DC0-A6CD-89E4B99C5E9A}" type="presParOf" srcId="{28CE7114-00C3-49E7-93AF-114737B1B4B8}" destId="{4E089C99-42AB-4AC4-89BF-A81E5ACA5C4F}" srcOrd="1" destOrd="0" presId="urn:microsoft.com/office/officeart/2016/7/layout/VerticalDownArrowProcess"/>
    <dgm:cxn modelId="{3FF61B84-AA20-4AA7-810D-02698744D425}" type="presParOf" srcId="{28CE7114-00C3-49E7-93AF-114737B1B4B8}" destId="{25399248-A3BD-4221-ABBD-4FD2E627A794}" srcOrd="2" destOrd="0" presId="urn:microsoft.com/office/officeart/2016/7/layout/VerticalDownArrowProcess"/>
    <dgm:cxn modelId="{99750459-71D3-438F-BD24-A45A19F0294D}" type="presParOf" srcId="{6B849BCC-6A7F-4BEF-A4A6-07422C56E893}" destId="{AB605F54-A46C-4690-A29B-448F9F263819}" srcOrd="7" destOrd="0" presId="urn:microsoft.com/office/officeart/2016/7/layout/VerticalDownArrowProcess"/>
    <dgm:cxn modelId="{9F69B4D5-B40A-4575-B98F-A47EE5AF4C4D}" type="presParOf" srcId="{6B849BCC-6A7F-4BEF-A4A6-07422C56E893}" destId="{C7F0C238-5B29-4297-88A9-11AD56CFF176}" srcOrd="8" destOrd="0" presId="urn:microsoft.com/office/officeart/2016/7/layout/VerticalDownArrowProcess"/>
    <dgm:cxn modelId="{D0DB30BB-4B9E-49CD-B832-D9BA36121D25}" type="presParOf" srcId="{C7F0C238-5B29-4297-88A9-11AD56CFF176}" destId="{A0862DAB-216A-410B-81BC-CD6AEDB6DEB6}" srcOrd="0" destOrd="0" presId="urn:microsoft.com/office/officeart/2016/7/layout/VerticalDownArrowProcess"/>
    <dgm:cxn modelId="{2229F0E4-D341-475E-87C1-4632F176421D}" type="presParOf" srcId="{C7F0C238-5B29-4297-88A9-11AD56CFF176}" destId="{A0A27335-77FE-4495-955E-560AB00E0B0D}" srcOrd="1" destOrd="0" presId="urn:microsoft.com/office/officeart/2016/7/layout/VerticalDownArrowProcess"/>
    <dgm:cxn modelId="{D43E93EF-8532-407D-8E7C-2B73F025C24E}" type="presParOf" srcId="{C7F0C238-5B29-4297-88A9-11AD56CFF176}" destId="{53BB6150-D3D8-4BE3-95B7-51E9B3F70AA5}" srcOrd="2" destOrd="0" presId="urn:microsoft.com/office/officeart/2016/7/layout/VerticalDownArrowProcess"/>
    <dgm:cxn modelId="{AC9995E1-5897-4E6E-B445-49A6E25DD35D}" type="presParOf" srcId="{6B849BCC-6A7F-4BEF-A4A6-07422C56E893}" destId="{26E41529-7005-403C-AB06-E45A80760D6B}" srcOrd="9" destOrd="0" presId="urn:microsoft.com/office/officeart/2016/7/layout/VerticalDownArrowProcess"/>
    <dgm:cxn modelId="{676792AE-87AB-4FB5-BEE4-1B7D44649499}" type="presParOf" srcId="{6B849BCC-6A7F-4BEF-A4A6-07422C56E893}" destId="{0007F492-830C-4A5A-B351-25CBCEDA292F}" srcOrd="10" destOrd="0" presId="urn:microsoft.com/office/officeart/2016/7/layout/VerticalDownArrowProcess"/>
    <dgm:cxn modelId="{71D68860-8DA2-43B5-B6EA-309E04A73933}" type="presParOf" srcId="{0007F492-830C-4A5A-B351-25CBCEDA292F}" destId="{DE2675E2-B313-431D-A431-44E6BA0A346B}" srcOrd="0" destOrd="0" presId="urn:microsoft.com/office/officeart/2016/7/layout/VerticalDownArrowProcess"/>
    <dgm:cxn modelId="{94A596C5-7843-464D-8ED6-6655463C2D68}" type="presParOf" srcId="{0007F492-830C-4A5A-B351-25CBCEDA292F}" destId="{3A2A0660-5964-4689-866A-3E6CF2CDAFA4}" srcOrd="1" destOrd="0" presId="urn:microsoft.com/office/officeart/2016/7/layout/VerticalDownArrowProcess"/>
    <dgm:cxn modelId="{372BB248-B751-4715-A6DF-5738515410BC}" type="presParOf" srcId="{0007F492-830C-4A5A-B351-25CBCEDA292F}" destId="{1686BCDB-3CC2-4098-8FB7-B77A23CE11F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90D926-C459-46D4-B356-FFD9A37FC6FB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B9C98-508D-45AF-84F0-A65F30068E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/>
            <a:t>Run the log_triage.py script using python in your </a:t>
          </a:r>
          <a:r>
            <a:rPr lang="en-IN" b="0" dirty="0" err="1"/>
            <a:t>vnc</a:t>
          </a:r>
          <a:r>
            <a:rPr lang="en-IN" b="0" dirty="0"/>
            <a:t> machine as below.</a:t>
          </a:r>
          <a:endParaRPr lang="en-US" dirty="0"/>
        </a:p>
      </dgm:t>
    </dgm:pt>
    <dgm:pt modelId="{533BE144-0656-45C1-A6CD-1889C101E518}" type="parTrans" cxnId="{53F9133A-A9F3-4D80-8D55-3DD006A63A74}">
      <dgm:prSet/>
      <dgm:spPr/>
      <dgm:t>
        <a:bodyPr/>
        <a:lstStyle/>
        <a:p>
          <a:endParaRPr lang="en-US"/>
        </a:p>
      </dgm:t>
    </dgm:pt>
    <dgm:pt modelId="{3E8D625A-5B4F-4093-95F9-0DD03618E4CB}" type="sibTrans" cxnId="{53F9133A-A9F3-4D80-8D55-3DD006A63A74}">
      <dgm:prSet/>
      <dgm:spPr/>
      <dgm:t>
        <a:bodyPr/>
        <a:lstStyle/>
        <a:p>
          <a:endParaRPr lang="en-US"/>
        </a:p>
      </dgm:t>
    </dgm:pt>
    <dgm:pt modelId="{C5E973C0-12C0-471E-8EC5-080F5679E49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On LSF:</a:t>
          </a:r>
          <a:endParaRPr lang="en-US"/>
        </a:p>
      </dgm:t>
    </dgm:pt>
    <dgm:pt modelId="{61C37EAE-59DA-419A-8687-094F8B81AC9B}" type="parTrans" cxnId="{0B619F0F-550D-47B3-8A26-917CF7D59B7A}">
      <dgm:prSet/>
      <dgm:spPr/>
      <dgm:t>
        <a:bodyPr/>
        <a:lstStyle/>
        <a:p>
          <a:endParaRPr lang="en-US"/>
        </a:p>
      </dgm:t>
    </dgm:pt>
    <dgm:pt modelId="{877C1502-B6F7-4E06-8A95-458F5A4EA101}" type="sibTrans" cxnId="{0B619F0F-550D-47B3-8A26-917CF7D59B7A}">
      <dgm:prSet/>
      <dgm:spPr/>
      <dgm:t>
        <a:bodyPr/>
        <a:lstStyle/>
        <a:p>
          <a:endParaRPr lang="en-US"/>
        </a:p>
      </dgm:t>
    </dgm:pt>
    <dgm:pt modelId="{1C84E434-A4FA-41C7-9F89-7B5A492D8E1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bsub -R "rUsage[RAM=10000]" python3 log_triage.py</a:t>
          </a:r>
          <a:endParaRPr lang="en-US"/>
        </a:p>
      </dgm:t>
    </dgm:pt>
    <dgm:pt modelId="{90B662DB-B939-4444-8E9B-895E83569E85}" type="parTrans" cxnId="{26A37D26-0C4F-40A4-B1ED-AE3A881B917E}">
      <dgm:prSet/>
      <dgm:spPr/>
      <dgm:t>
        <a:bodyPr/>
        <a:lstStyle/>
        <a:p>
          <a:endParaRPr lang="en-US"/>
        </a:p>
      </dgm:t>
    </dgm:pt>
    <dgm:pt modelId="{E1F9F1FD-6456-4003-A580-96DD319D0095}" type="sibTrans" cxnId="{26A37D26-0C4F-40A4-B1ED-AE3A881B917E}">
      <dgm:prSet/>
      <dgm:spPr/>
      <dgm:t>
        <a:bodyPr/>
        <a:lstStyle/>
        <a:p>
          <a:endParaRPr lang="en-US"/>
        </a:p>
      </dgm:t>
    </dgm:pt>
    <dgm:pt modelId="{B24538CD-E867-4391-8F91-1E64D033CDF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On Local :</a:t>
          </a:r>
          <a:endParaRPr lang="en-US"/>
        </a:p>
      </dgm:t>
    </dgm:pt>
    <dgm:pt modelId="{2EEE1A2F-BD2C-48F5-9730-C7C775AE8C90}" type="parTrans" cxnId="{D1EE9AEF-7C53-498F-9198-FA07BAA51EB3}">
      <dgm:prSet/>
      <dgm:spPr/>
      <dgm:t>
        <a:bodyPr/>
        <a:lstStyle/>
        <a:p>
          <a:endParaRPr lang="en-US"/>
        </a:p>
      </dgm:t>
    </dgm:pt>
    <dgm:pt modelId="{600C1A51-D1B6-446B-86D5-A5E3F1547B0B}" type="sibTrans" cxnId="{D1EE9AEF-7C53-498F-9198-FA07BAA51EB3}">
      <dgm:prSet/>
      <dgm:spPr/>
      <dgm:t>
        <a:bodyPr/>
        <a:lstStyle/>
        <a:p>
          <a:endParaRPr lang="en-US"/>
        </a:p>
      </dgm:t>
    </dgm:pt>
    <dgm:pt modelId="{1FDC07CA-6B65-42F5-B15E-D836B54ADD0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python3 log_triage.py</a:t>
          </a:r>
          <a:endParaRPr lang="en-US"/>
        </a:p>
      </dgm:t>
    </dgm:pt>
    <dgm:pt modelId="{6076F12C-8358-4277-8FF3-BCFD7B35B17A}" type="parTrans" cxnId="{AC85B692-D70A-4C49-97EB-21B5F555C909}">
      <dgm:prSet/>
      <dgm:spPr/>
      <dgm:t>
        <a:bodyPr/>
        <a:lstStyle/>
        <a:p>
          <a:endParaRPr lang="en-US"/>
        </a:p>
      </dgm:t>
    </dgm:pt>
    <dgm:pt modelId="{94C0C8E5-E264-4A18-B3AF-B85D1A85213C}" type="sibTrans" cxnId="{AC85B692-D70A-4C49-97EB-21B5F555C909}">
      <dgm:prSet/>
      <dgm:spPr/>
      <dgm:t>
        <a:bodyPr/>
        <a:lstStyle/>
        <a:p>
          <a:endParaRPr lang="en-US"/>
        </a:p>
      </dgm:t>
    </dgm:pt>
    <dgm:pt modelId="{083651C5-73C4-4C28-873E-1F0E0352FA4F}" type="pres">
      <dgm:prSet presAssocID="{D090D926-C459-46D4-B356-FFD9A37FC6FB}" presName="root" presStyleCnt="0">
        <dgm:presLayoutVars>
          <dgm:dir/>
          <dgm:resizeHandles val="exact"/>
        </dgm:presLayoutVars>
      </dgm:prSet>
      <dgm:spPr/>
    </dgm:pt>
    <dgm:pt modelId="{8FD43FD9-E9B1-4E9C-B1AE-55E45C2A1BC3}" type="pres">
      <dgm:prSet presAssocID="{670B9C98-508D-45AF-84F0-A65F30068E44}" presName="compNode" presStyleCnt="0"/>
      <dgm:spPr/>
    </dgm:pt>
    <dgm:pt modelId="{E3E658E3-0A97-48A8-82DD-9CD6F62A4EC5}" type="pres">
      <dgm:prSet presAssocID="{670B9C98-508D-45AF-84F0-A65F30068E44}" presName="bgRect" presStyleLbl="bgShp" presStyleIdx="0" presStyleCnt="3"/>
      <dgm:spPr/>
    </dgm:pt>
    <dgm:pt modelId="{49F8A5B4-13B3-42A4-8DB8-2502A28C76D4}" type="pres">
      <dgm:prSet presAssocID="{670B9C98-508D-45AF-84F0-A65F30068E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825EA2-E227-4371-B4BB-61096E0D3349}" type="pres">
      <dgm:prSet presAssocID="{670B9C98-508D-45AF-84F0-A65F30068E44}" presName="spaceRect" presStyleCnt="0"/>
      <dgm:spPr/>
    </dgm:pt>
    <dgm:pt modelId="{86D582DF-7474-4E51-859C-8B45271BF187}" type="pres">
      <dgm:prSet presAssocID="{670B9C98-508D-45AF-84F0-A65F30068E44}" presName="parTx" presStyleLbl="revTx" presStyleIdx="0" presStyleCnt="5">
        <dgm:presLayoutVars>
          <dgm:chMax val="0"/>
          <dgm:chPref val="0"/>
        </dgm:presLayoutVars>
      </dgm:prSet>
      <dgm:spPr/>
    </dgm:pt>
    <dgm:pt modelId="{AD3FD6D8-7527-4ECF-A4C0-958D4BD98AB1}" type="pres">
      <dgm:prSet presAssocID="{3E8D625A-5B4F-4093-95F9-0DD03618E4CB}" presName="sibTrans" presStyleCnt="0"/>
      <dgm:spPr/>
    </dgm:pt>
    <dgm:pt modelId="{CA4CF001-F766-424C-ADBC-A7E885FB3D61}" type="pres">
      <dgm:prSet presAssocID="{C5E973C0-12C0-471E-8EC5-080F5679E49D}" presName="compNode" presStyleCnt="0"/>
      <dgm:spPr/>
    </dgm:pt>
    <dgm:pt modelId="{5CF37133-7888-437E-8326-5CFF9DE36509}" type="pres">
      <dgm:prSet presAssocID="{C5E973C0-12C0-471E-8EC5-080F5679E49D}" presName="bgRect" presStyleLbl="bgShp" presStyleIdx="1" presStyleCnt="3"/>
      <dgm:spPr/>
    </dgm:pt>
    <dgm:pt modelId="{01CA3D27-2A82-4744-8878-438B0DFA381C}" type="pres">
      <dgm:prSet presAssocID="{C5E973C0-12C0-471E-8EC5-080F5679E4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9CFC8DF-75E3-42FF-9326-D7374A7D1C3D}" type="pres">
      <dgm:prSet presAssocID="{C5E973C0-12C0-471E-8EC5-080F5679E49D}" presName="spaceRect" presStyleCnt="0"/>
      <dgm:spPr/>
    </dgm:pt>
    <dgm:pt modelId="{CA3FBC9B-FEA6-4B14-BAB9-E212496E5C22}" type="pres">
      <dgm:prSet presAssocID="{C5E973C0-12C0-471E-8EC5-080F5679E49D}" presName="parTx" presStyleLbl="revTx" presStyleIdx="1" presStyleCnt="5">
        <dgm:presLayoutVars>
          <dgm:chMax val="0"/>
          <dgm:chPref val="0"/>
        </dgm:presLayoutVars>
      </dgm:prSet>
      <dgm:spPr/>
    </dgm:pt>
    <dgm:pt modelId="{06983DE9-C9A1-4A19-9EE0-C10BB4A6CDC0}" type="pres">
      <dgm:prSet presAssocID="{C5E973C0-12C0-471E-8EC5-080F5679E49D}" presName="desTx" presStyleLbl="revTx" presStyleIdx="2" presStyleCnt="5">
        <dgm:presLayoutVars/>
      </dgm:prSet>
      <dgm:spPr/>
    </dgm:pt>
    <dgm:pt modelId="{88312ADA-E0A8-411A-9A86-1234078D48D6}" type="pres">
      <dgm:prSet presAssocID="{877C1502-B6F7-4E06-8A95-458F5A4EA101}" presName="sibTrans" presStyleCnt="0"/>
      <dgm:spPr/>
    </dgm:pt>
    <dgm:pt modelId="{37891C3F-EEBE-4FC7-9788-56C19B2C4DC4}" type="pres">
      <dgm:prSet presAssocID="{B24538CD-E867-4391-8F91-1E64D033CDF1}" presName="compNode" presStyleCnt="0"/>
      <dgm:spPr/>
    </dgm:pt>
    <dgm:pt modelId="{61C97F01-C403-49DE-B0F8-FF6664BA0166}" type="pres">
      <dgm:prSet presAssocID="{B24538CD-E867-4391-8F91-1E64D033CDF1}" presName="bgRect" presStyleLbl="bgShp" presStyleIdx="2" presStyleCnt="3"/>
      <dgm:spPr/>
    </dgm:pt>
    <dgm:pt modelId="{BBC0EFF3-D963-49B5-A67D-30359F7AEF4D}" type="pres">
      <dgm:prSet presAssocID="{B24538CD-E867-4391-8F91-1E64D033CD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4C1E342-669C-4A67-A11A-6B4400EB5071}" type="pres">
      <dgm:prSet presAssocID="{B24538CD-E867-4391-8F91-1E64D033CDF1}" presName="spaceRect" presStyleCnt="0"/>
      <dgm:spPr/>
    </dgm:pt>
    <dgm:pt modelId="{E8A753ED-65F7-4D9E-BD78-9DCFBD54F414}" type="pres">
      <dgm:prSet presAssocID="{B24538CD-E867-4391-8F91-1E64D033CDF1}" presName="parTx" presStyleLbl="revTx" presStyleIdx="3" presStyleCnt="5">
        <dgm:presLayoutVars>
          <dgm:chMax val="0"/>
          <dgm:chPref val="0"/>
        </dgm:presLayoutVars>
      </dgm:prSet>
      <dgm:spPr/>
    </dgm:pt>
    <dgm:pt modelId="{5E94ACCD-7F01-4E58-B8CD-6F9566A850AC}" type="pres">
      <dgm:prSet presAssocID="{B24538CD-E867-4391-8F91-1E64D033CDF1}" presName="desTx" presStyleLbl="revTx" presStyleIdx="4" presStyleCnt="5">
        <dgm:presLayoutVars/>
      </dgm:prSet>
      <dgm:spPr/>
    </dgm:pt>
  </dgm:ptLst>
  <dgm:cxnLst>
    <dgm:cxn modelId="{DA04190C-C44D-48B6-8EFE-A3B951337929}" type="presOf" srcId="{1FDC07CA-6B65-42F5-B15E-D836B54ADD09}" destId="{5E94ACCD-7F01-4E58-B8CD-6F9566A850AC}" srcOrd="0" destOrd="0" presId="urn:microsoft.com/office/officeart/2018/2/layout/IconVerticalSolidList"/>
    <dgm:cxn modelId="{0B619F0F-550D-47B3-8A26-917CF7D59B7A}" srcId="{D090D926-C459-46D4-B356-FFD9A37FC6FB}" destId="{C5E973C0-12C0-471E-8EC5-080F5679E49D}" srcOrd="1" destOrd="0" parTransId="{61C37EAE-59DA-419A-8687-094F8B81AC9B}" sibTransId="{877C1502-B6F7-4E06-8A95-458F5A4EA101}"/>
    <dgm:cxn modelId="{07580B26-F3D5-42F7-88B3-BCA92D766CB3}" type="presOf" srcId="{B24538CD-E867-4391-8F91-1E64D033CDF1}" destId="{E8A753ED-65F7-4D9E-BD78-9DCFBD54F414}" srcOrd="0" destOrd="0" presId="urn:microsoft.com/office/officeart/2018/2/layout/IconVerticalSolidList"/>
    <dgm:cxn modelId="{26A37D26-0C4F-40A4-B1ED-AE3A881B917E}" srcId="{C5E973C0-12C0-471E-8EC5-080F5679E49D}" destId="{1C84E434-A4FA-41C7-9F89-7B5A492D8E19}" srcOrd="0" destOrd="0" parTransId="{90B662DB-B939-4444-8E9B-895E83569E85}" sibTransId="{E1F9F1FD-6456-4003-A580-96DD319D0095}"/>
    <dgm:cxn modelId="{53F9133A-A9F3-4D80-8D55-3DD006A63A74}" srcId="{D090D926-C459-46D4-B356-FFD9A37FC6FB}" destId="{670B9C98-508D-45AF-84F0-A65F30068E44}" srcOrd="0" destOrd="0" parTransId="{533BE144-0656-45C1-A6CD-1889C101E518}" sibTransId="{3E8D625A-5B4F-4093-95F9-0DD03618E4CB}"/>
    <dgm:cxn modelId="{5BEC044A-367A-4DB7-AF23-6EC3E7021467}" type="presOf" srcId="{D090D926-C459-46D4-B356-FFD9A37FC6FB}" destId="{083651C5-73C4-4C28-873E-1F0E0352FA4F}" srcOrd="0" destOrd="0" presId="urn:microsoft.com/office/officeart/2018/2/layout/IconVerticalSolidList"/>
    <dgm:cxn modelId="{3018F858-4135-4442-BF6E-982CF83A357C}" type="presOf" srcId="{1C84E434-A4FA-41C7-9F89-7B5A492D8E19}" destId="{06983DE9-C9A1-4A19-9EE0-C10BB4A6CDC0}" srcOrd="0" destOrd="0" presId="urn:microsoft.com/office/officeart/2018/2/layout/IconVerticalSolidList"/>
    <dgm:cxn modelId="{6072F486-CC29-43CF-8B06-44498EC06596}" type="presOf" srcId="{C5E973C0-12C0-471E-8EC5-080F5679E49D}" destId="{CA3FBC9B-FEA6-4B14-BAB9-E212496E5C22}" srcOrd="0" destOrd="0" presId="urn:microsoft.com/office/officeart/2018/2/layout/IconVerticalSolidList"/>
    <dgm:cxn modelId="{15CF2C8F-F5C6-49DD-95BF-840D05B0E1CA}" type="presOf" srcId="{670B9C98-508D-45AF-84F0-A65F30068E44}" destId="{86D582DF-7474-4E51-859C-8B45271BF187}" srcOrd="0" destOrd="0" presId="urn:microsoft.com/office/officeart/2018/2/layout/IconVerticalSolidList"/>
    <dgm:cxn modelId="{AC85B692-D70A-4C49-97EB-21B5F555C909}" srcId="{B24538CD-E867-4391-8F91-1E64D033CDF1}" destId="{1FDC07CA-6B65-42F5-B15E-D836B54ADD09}" srcOrd="0" destOrd="0" parTransId="{6076F12C-8358-4277-8FF3-BCFD7B35B17A}" sibTransId="{94C0C8E5-E264-4A18-B3AF-B85D1A85213C}"/>
    <dgm:cxn modelId="{D1EE9AEF-7C53-498F-9198-FA07BAA51EB3}" srcId="{D090D926-C459-46D4-B356-FFD9A37FC6FB}" destId="{B24538CD-E867-4391-8F91-1E64D033CDF1}" srcOrd="2" destOrd="0" parTransId="{2EEE1A2F-BD2C-48F5-9730-C7C775AE8C90}" sibTransId="{600C1A51-D1B6-446B-86D5-A5E3F1547B0B}"/>
    <dgm:cxn modelId="{F46AB980-D2AC-41BC-8DBB-99BC14942A10}" type="presParOf" srcId="{083651C5-73C4-4C28-873E-1F0E0352FA4F}" destId="{8FD43FD9-E9B1-4E9C-B1AE-55E45C2A1BC3}" srcOrd="0" destOrd="0" presId="urn:microsoft.com/office/officeart/2018/2/layout/IconVerticalSolidList"/>
    <dgm:cxn modelId="{350AA4F9-9716-4396-8FAE-38E20A8234B8}" type="presParOf" srcId="{8FD43FD9-E9B1-4E9C-B1AE-55E45C2A1BC3}" destId="{E3E658E3-0A97-48A8-82DD-9CD6F62A4EC5}" srcOrd="0" destOrd="0" presId="urn:microsoft.com/office/officeart/2018/2/layout/IconVerticalSolidList"/>
    <dgm:cxn modelId="{A56347E1-C3F1-46A8-954F-BB0D8312D9E6}" type="presParOf" srcId="{8FD43FD9-E9B1-4E9C-B1AE-55E45C2A1BC3}" destId="{49F8A5B4-13B3-42A4-8DB8-2502A28C76D4}" srcOrd="1" destOrd="0" presId="urn:microsoft.com/office/officeart/2018/2/layout/IconVerticalSolidList"/>
    <dgm:cxn modelId="{A5625C85-5EEB-4E50-86C5-ADA39789FCB2}" type="presParOf" srcId="{8FD43FD9-E9B1-4E9C-B1AE-55E45C2A1BC3}" destId="{59825EA2-E227-4371-B4BB-61096E0D3349}" srcOrd="2" destOrd="0" presId="urn:microsoft.com/office/officeart/2018/2/layout/IconVerticalSolidList"/>
    <dgm:cxn modelId="{FE2CC251-F821-4C81-97B3-4467533355CE}" type="presParOf" srcId="{8FD43FD9-E9B1-4E9C-B1AE-55E45C2A1BC3}" destId="{86D582DF-7474-4E51-859C-8B45271BF187}" srcOrd="3" destOrd="0" presId="urn:microsoft.com/office/officeart/2018/2/layout/IconVerticalSolidList"/>
    <dgm:cxn modelId="{4FFA7234-1542-46C3-BC9B-A946B46769A1}" type="presParOf" srcId="{083651C5-73C4-4C28-873E-1F0E0352FA4F}" destId="{AD3FD6D8-7527-4ECF-A4C0-958D4BD98AB1}" srcOrd="1" destOrd="0" presId="urn:microsoft.com/office/officeart/2018/2/layout/IconVerticalSolidList"/>
    <dgm:cxn modelId="{D1D090A8-DA41-4306-8D9A-EC2A35E267C3}" type="presParOf" srcId="{083651C5-73C4-4C28-873E-1F0E0352FA4F}" destId="{CA4CF001-F766-424C-ADBC-A7E885FB3D61}" srcOrd="2" destOrd="0" presId="urn:microsoft.com/office/officeart/2018/2/layout/IconVerticalSolidList"/>
    <dgm:cxn modelId="{B9E452DD-7B3A-4C3C-98DB-3F289ED85237}" type="presParOf" srcId="{CA4CF001-F766-424C-ADBC-A7E885FB3D61}" destId="{5CF37133-7888-437E-8326-5CFF9DE36509}" srcOrd="0" destOrd="0" presId="urn:microsoft.com/office/officeart/2018/2/layout/IconVerticalSolidList"/>
    <dgm:cxn modelId="{CC56B64A-3B79-410F-B50A-E0F612D2CCDB}" type="presParOf" srcId="{CA4CF001-F766-424C-ADBC-A7E885FB3D61}" destId="{01CA3D27-2A82-4744-8878-438B0DFA381C}" srcOrd="1" destOrd="0" presId="urn:microsoft.com/office/officeart/2018/2/layout/IconVerticalSolidList"/>
    <dgm:cxn modelId="{F80DF80D-7318-440D-BC8B-1D45DB2E7949}" type="presParOf" srcId="{CA4CF001-F766-424C-ADBC-A7E885FB3D61}" destId="{F9CFC8DF-75E3-42FF-9326-D7374A7D1C3D}" srcOrd="2" destOrd="0" presId="urn:microsoft.com/office/officeart/2018/2/layout/IconVerticalSolidList"/>
    <dgm:cxn modelId="{7D73D38F-F564-4C52-9EC2-6567E9DAC3E1}" type="presParOf" srcId="{CA4CF001-F766-424C-ADBC-A7E885FB3D61}" destId="{CA3FBC9B-FEA6-4B14-BAB9-E212496E5C22}" srcOrd="3" destOrd="0" presId="urn:microsoft.com/office/officeart/2018/2/layout/IconVerticalSolidList"/>
    <dgm:cxn modelId="{C166D26C-79E8-4E36-9579-14978BA4A5B4}" type="presParOf" srcId="{CA4CF001-F766-424C-ADBC-A7E885FB3D61}" destId="{06983DE9-C9A1-4A19-9EE0-C10BB4A6CDC0}" srcOrd="4" destOrd="0" presId="urn:microsoft.com/office/officeart/2018/2/layout/IconVerticalSolidList"/>
    <dgm:cxn modelId="{DBBF7B7B-725B-4CFF-8B43-89E7C334EC7C}" type="presParOf" srcId="{083651C5-73C4-4C28-873E-1F0E0352FA4F}" destId="{88312ADA-E0A8-411A-9A86-1234078D48D6}" srcOrd="3" destOrd="0" presId="urn:microsoft.com/office/officeart/2018/2/layout/IconVerticalSolidList"/>
    <dgm:cxn modelId="{6BD88FA7-D9CD-4BE9-BEC4-A77F8222BBE8}" type="presParOf" srcId="{083651C5-73C4-4C28-873E-1F0E0352FA4F}" destId="{37891C3F-EEBE-4FC7-9788-56C19B2C4DC4}" srcOrd="4" destOrd="0" presId="urn:microsoft.com/office/officeart/2018/2/layout/IconVerticalSolidList"/>
    <dgm:cxn modelId="{CF5FE3B3-A0C7-4C91-8AFE-E221B1B18CAA}" type="presParOf" srcId="{37891C3F-EEBE-4FC7-9788-56C19B2C4DC4}" destId="{61C97F01-C403-49DE-B0F8-FF6664BA0166}" srcOrd="0" destOrd="0" presId="urn:microsoft.com/office/officeart/2018/2/layout/IconVerticalSolidList"/>
    <dgm:cxn modelId="{F0F9E685-6AC4-420E-9A80-1A45CE2DFAED}" type="presParOf" srcId="{37891C3F-EEBE-4FC7-9788-56C19B2C4DC4}" destId="{BBC0EFF3-D963-49B5-A67D-30359F7AEF4D}" srcOrd="1" destOrd="0" presId="urn:microsoft.com/office/officeart/2018/2/layout/IconVerticalSolidList"/>
    <dgm:cxn modelId="{84498217-AED1-4B31-8424-74D14E729AEA}" type="presParOf" srcId="{37891C3F-EEBE-4FC7-9788-56C19B2C4DC4}" destId="{B4C1E342-669C-4A67-A11A-6B4400EB5071}" srcOrd="2" destOrd="0" presId="urn:microsoft.com/office/officeart/2018/2/layout/IconVerticalSolidList"/>
    <dgm:cxn modelId="{046D1DBD-F881-491F-A178-8DC667606824}" type="presParOf" srcId="{37891C3F-EEBE-4FC7-9788-56C19B2C4DC4}" destId="{E8A753ED-65F7-4D9E-BD78-9DCFBD54F414}" srcOrd="3" destOrd="0" presId="urn:microsoft.com/office/officeart/2018/2/layout/IconVerticalSolidList"/>
    <dgm:cxn modelId="{EE3057BD-D376-4FFD-B391-BB2A1291A442}" type="presParOf" srcId="{37891C3F-EEBE-4FC7-9788-56C19B2C4DC4}" destId="{5E94ACCD-7F01-4E58-B8CD-6F9566A850A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Tagging System:  Allow users to tag log entries for categorization.</a:t>
          </a:r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/>
        </a:p>
      </dgm:t>
    </dgm:pt>
    <dgm:pt modelId="{4CD11270-121A-4303-B41F-EA940F355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Auto-Triage Suggestions:  Use simple heuristics or ML to suggest likely causes or group similar issues.</a:t>
          </a:r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/>
        </a:p>
      </dgm:t>
    </dgm:pt>
    <dgm:pt modelId="{E4B905C1-1D6B-4EA2-AF93-2ECF7CE2B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Hooks: Allow integration with bug tracking tools (e.g., JIRA) or CI/CD pipelines.</a:t>
          </a:r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/>
        </a:p>
      </dgm:t>
    </dgm:pt>
    <dgm:pt modelId="{B3FD0BF5-D23A-4685-A878-D3C66E2D2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Command Line Interface (CLI): For users who prefer scripting or automation.</a:t>
          </a:r>
        </a:p>
      </dgm:t>
    </dgm:pt>
    <dgm:pt modelId="{07787FAD-2FAF-4543-B688-3EED6FD9F4C1}" type="parTrans" cxnId="{5F7600C3-FA85-412D-B0BE-848F02E88E3B}">
      <dgm:prSet/>
      <dgm:spPr/>
      <dgm:t>
        <a:bodyPr/>
        <a:lstStyle/>
        <a:p>
          <a:endParaRPr lang="en-US"/>
        </a:p>
      </dgm:t>
    </dgm:pt>
    <dgm:pt modelId="{94646445-5B40-4264-ABCD-AF25FB30D9C3}" type="sibTrans" cxnId="{5F7600C3-FA85-412D-B0BE-848F02E88E3B}">
      <dgm:prSet/>
      <dgm:spPr/>
      <dgm:t>
        <a:bodyPr/>
        <a:lstStyle/>
        <a:p>
          <a:endParaRPr lang="en-US"/>
        </a:p>
      </dgm:t>
    </dgm:pt>
    <dgm:pt modelId="{D891B563-8DAF-42DD-932D-46045D817D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Comments: When adding comments, apply them to all rows with the same message.</a:t>
          </a:r>
          <a:endParaRPr lang="en-US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5"/>
      <dgm:spPr/>
    </dgm:pt>
    <dgm:pt modelId="{D18962F5-BDFD-4007-AB07-13CDD15992FB}" type="pres">
      <dgm:prSet presAssocID="{78D7C414-E463-43F8-8E37-348108F716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5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5"/>
      <dgm:spPr/>
    </dgm:pt>
    <dgm:pt modelId="{C2E549DC-5065-496B-9668-37E194A6A27B}" type="pres">
      <dgm:prSet presAssocID="{D891B563-8DAF-42DD-932D-46045D817D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 Add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5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5"/>
      <dgm:spPr/>
    </dgm:pt>
    <dgm:pt modelId="{0F6E5298-6C27-4814-96C1-A394F017DCFB}" type="pres">
      <dgm:prSet presAssocID="{4CD11270-121A-4303-B41F-EA940F355D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5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5"/>
      <dgm:spPr/>
    </dgm:pt>
    <dgm:pt modelId="{53224711-3CD3-4C88-9402-889E73FD5700}" type="pres">
      <dgm:prSet presAssocID="{E4B905C1-1D6B-4EA2-AF93-2ECF7CE2B1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5">
        <dgm:presLayoutVars>
          <dgm:chMax val="0"/>
          <dgm:chPref val="0"/>
        </dgm:presLayoutVars>
      </dgm:prSet>
      <dgm:spPr/>
    </dgm:pt>
    <dgm:pt modelId="{2F8C61AE-C875-44E1-9954-0862ADFBE1C5}" type="pres">
      <dgm:prSet presAssocID="{C9B8578F-E843-47BF-AF34-B94AC6EAA960}" presName="sibTrans" presStyleCnt="0"/>
      <dgm:spPr/>
    </dgm:pt>
    <dgm:pt modelId="{AFACD8AA-96CE-4364-A8CE-864F1EC90587}" type="pres">
      <dgm:prSet presAssocID="{B3FD0BF5-D23A-4685-A878-D3C66E2D28C2}" presName="compNode" presStyleCnt="0"/>
      <dgm:spPr/>
    </dgm:pt>
    <dgm:pt modelId="{4EA7098B-32D4-426B-B74F-DD4BF08AEA64}" type="pres">
      <dgm:prSet presAssocID="{B3FD0BF5-D23A-4685-A878-D3C66E2D28C2}" presName="bgRect" presStyleLbl="bgShp" presStyleIdx="4" presStyleCnt="5"/>
      <dgm:spPr/>
    </dgm:pt>
    <dgm:pt modelId="{BE7D6806-32EF-4D6E-9150-7DC31DB2E0C9}" type="pres">
      <dgm:prSet presAssocID="{B3FD0BF5-D23A-4685-A878-D3C66E2D28C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219A46A-E304-4685-AFEF-C12C6D266993}" type="pres">
      <dgm:prSet presAssocID="{B3FD0BF5-D23A-4685-A878-D3C66E2D28C2}" presName="spaceRect" presStyleCnt="0"/>
      <dgm:spPr/>
    </dgm:pt>
    <dgm:pt modelId="{A74E72E1-7901-407E-AFEA-8613DCF036A3}" type="pres">
      <dgm:prSet presAssocID="{B3FD0BF5-D23A-4685-A878-D3C66E2D28C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52ACE43-D68F-4529-BBB8-35C417075393}" type="presOf" srcId="{B3FD0BF5-D23A-4685-A878-D3C66E2D28C2}" destId="{A74E72E1-7901-407E-AFEA-8613DCF036A3}" srcOrd="0" destOrd="0" presId="urn:microsoft.com/office/officeart/2018/2/layout/IconVerticalSolidList"/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5F7600C3-FA85-412D-B0BE-848F02E88E3B}" srcId="{B2F94143-ED7C-43C0-856A-CC07D3265362}" destId="{B3FD0BF5-D23A-4685-A878-D3C66E2D28C2}" srcOrd="4" destOrd="0" parTransId="{07787FAD-2FAF-4543-B688-3EED6FD9F4C1}" sibTransId="{94646445-5B40-4264-ABCD-AF25FB30D9C3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  <dgm:cxn modelId="{1480A24A-B63F-4002-987F-FBAB8D315C73}" type="presParOf" srcId="{6A261F3E-A770-4009-8582-41BB41DDBCE2}" destId="{2F8C61AE-C875-44E1-9954-0862ADFBE1C5}" srcOrd="7" destOrd="0" presId="urn:microsoft.com/office/officeart/2018/2/layout/IconVerticalSolidList"/>
    <dgm:cxn modelId="{8685D58F-2A7B-43E2-A78F-42C6F5A03741}" type="presParOf" srcId="{6A261F3E-A770-4009-8582-41BB41DDBCE2}" destId="{AFACD8AA-96CE-4364-A8CE-864F1EC90587}" srcOrd="8" destOrd="0" presId="urn:microsoft.com/office/officeart/2018/2/layout/IconVerticalSolidList"/>
    <dgm:cxn modelId="{883EFE48-AC6D-40A3-B998-AAE8482B4FD8}" type="presParOf" srcId="{AFACD8AA-96CE-4364-A8CE-864F1EC90587}" destId="{4EA7098B-32D4-426B-B74F-DD4BF08AEA64}" srcOrd="0" destOrd="0" presId="urn:microsoft.com/office/officeart/2018/2/layout/IconVerticalSolidList"/>
    <dgm:cxn modelId="{AFC1ECEE-CB88-4C7A-BFF6-7AC7ACB37D89}" type="presParOf" srcId="{AFACD8AA-96CE-4364-A8CE-864F1EC90587}" destId="{BE7D6806-32EF-4D6E-9150-7DC31DB2E0C9}" srcOrd="1" destOrd="0" presId="urn:microsoft.com/office/officeart/2018/2/layout/IconVerticalSolidList"/>
    <dgm:cxn modelId="{C4A5FAC8-9FB1-4DDA-80B2-CDA914DCFF9E}" type="presParOf" srcId="{AFACD8AA-96CE-4364-A8CE-864F1EC90587}" destId="{5219A46A-E304-4685-AFEF-C12C6D266993}" srcOrd="2" destOrd="0" presId="urn:microsoft.com/office/officeart/2018/2/layout/IconVerticalSolidList"/>
    <dgm:cxn modelId="{4D71BC68-CDF6-4C62-81D1-EA2C6937DB8A}" type="presParOf" srcId="{AFACD8AA-96CE-4364-A8CE-864F1EC90587}" destId="{A74E72E1-7901-407E-AFEA-8613DCF036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A39719-98C2-493E-9D98-4B5FE91951C8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9761E-8B63-4FD5-8666-72FD521263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/>
            <a:t>• Please explore the Log Triage tool and share your feedback.</a:t>
          </a:r>
          <a:endParaRPr lang="en-US" dirty="0"/>
        </a:p>
      </dgm:t>
    </dgm:pt>
    <dgm:pt modelId="{1FE7F6D6-4995-4443-9A06-95E9F65D2961}" type="parTrans" cxnId="{92E36E83-C01A-4262-889A-F2B292AA4FE0}">
      <dgm:prSet/>
      <dgm:spPr/>
      <dgm:t>
        <a:bodyPr/>
        <a:lstStyle/>
        <a:p>
          <a:endParaRPr lang="en-US"/>
        </a:p>
      </dgm:t>
    </dgm:pt>
    <dgm:pt modelId="{4291BC6F-4654-430A-9022-B7A816AB05A9}" type="sibTrans" cxnId="{92E36E83-C01A-4262-889A-F2B292AA4FE0}">
      <dgm:prSet/>
      <dgm:spPr/>
      <dgm:t>
        <a:bodyPr/>
        <a:lstStyle/>
        <a:p>
          <a:endParaRPr lang="en-US"/>
        </a:p>
      </dgm:t>
    </dgm:pt>
    <dgm:pt modelId="{732A005F-F59A-48FA-AB01-61EFC5439D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/>
            <a:t>• </a:t>
          </a:r>
          <a:r>
            <a:rPr lang="en-US" b="0" i="0" dirty="0"/>
            <a:t>Suggestions for any improvements are welcome.</a:t>
          </a:r>
          <a:endParaRPr lang="en-US" dirty="0"/>
        </a:p>
      </dgm:t>
    </dgm:pt>
    <dgm:pt modelId="{E1F906D4-2C5A-4197-A03A-A45F54AB367B}" type="parTrans" cxnId="{C03BE107-CD75-4206-84B4-D2056F7B5DB7}">
      <dgm:prSet/>
      <dgm:spPr/>
      <dgm:t>
        <a:bodyPr/>
        <a:lstStyle/>
        <a:p>
          <a:endParaRPr lang="en-US"/>
        </a:p>
      </dgm:t>
    </dgm:pt>
    <dgm:pt modelId="{D32E9F65-383D-4400-99AA-B7417F2024F9}" type="sibTrans" cxnId="{C03BE107-CD75-4206-84B4-D2056F7B5DB7}">
      <dgm:prSet/>
      <dgm:spPr/>
      <dgm:t>
        <a:bodyPr/>
        <a:lstStyle/>
        <a:p>
          <a:endParaRPr lang="en-US"/>
        </a:p>
      </dgm:t>
    </dgm:pt>
    <dgm:pt modelId="{A9EDB061-2DEE-46AD-BCA0-C6F3A679A3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/>
            <a:t>• Reach out for any queries or collaboration ideas.</a:t>
          </a:r>
          <a:endParaRPr lang="en-US"/>
        </a:p>
      </dgm:t>
    </dgm:pt>
    <dgm:pt modelId="{C5E1B115-FE81-48A5-B77F-E9D0E7E4C587}" type="parTrans" cxnId="{0CFE683B-3AC6-4F01-9FE5-DAF9103B867D}">
      <dgm:prSet/>
      <dgm:spPr/>
      <dgm:t>
        <a:bodyPr/>
        <a:lstStyle/>
        <a:p>
          <a:endParaRPr lang="en-US"/>
        </a:p>
      </dgm:t>
    </dgm:pt>
    <dgm:pt modelId="{8DAE921B-7551-4922-AEDC-FC88C83358D8}" type="sibTrans" cxnId="{0CFE683B-3AC6-4F01-9FE5-DAF9103B867D}">
      <dgm:prSet/>
      <dgm:spPr/>
      <dgm:t>
        <a:bodyPr/>
        <a:lstStyle/>
        <a:p>
          <a:endParaRPr lang="en-US"/>
        </a:p>
      </dgm:t>
    </dgm:pt>
    <dgm:pt modelId="{BDF00C47-CC58-4BC1-801A-546D56BB8928}" type="pres">
      <dgm:prSet presAssocID="{39A39719-98C2-493E-9D98-4B5FE91951C8}" presName="root" presStyleCnt="0">
        <dgm:presLayoutVars>
          <dgm:dir/>
          <dgm:resizeHandles val="exact"/>
        </dgm:presLayoutVars>
      </dgm:prSet>
      <dgm:spPr/>
    </dgm:pt>
    <dgm:pt modelId="{69FED52B-5C88-482A-9C2A-8F2CE627FC6F}" type="pres">
      <dgm:prSet presAssocID="{EEB9761E-8B63-4FD5-8666-72FD521263E5}" presName="compNode" presStyleCnt="0"/>
      <dgm:spPr/>
    </dgm:pt>
    <dgm:pt modelId="{EE133D6A-E7E0-4653-B8B6-3261DBC885F0}" type="pres">
      <dgm:prSet presAssocID="{EEB9761E-8B63-4FD5-8666-72FD521263E5}" presName="iconBgRect" presStyleLbl="bgShp" presStyleIdx="0" presStyleCnt="3"/>
      <dgm:spPr/>
    </dgm:pt>
    <dgm:pt modelId="{8BA2ECFD-F448-4F0E-A788-5BBD6947D066}" type="pres">
      <dgm:prSet presAssocID="{EEB9761E-8B63-4FD5-8666-72FD521263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644EC5D7-02C7-4F8F-8621-6F1C78EC11F2}" type="pres">
      <dgm:prSet presAssocID="{EEB9761E-8B63-4FD5-8666-72FD521263E5}" presName="spaceRect" presStyleCnt="0"/>
      <dgm:spPr/>
    </dgm:pt>
    <dgm:pt modelId="{8BFE5168-FA69-4635-AEA9-6DDB27040398}" type="pres">
      <dgm:prSet presAssocID="{EEB9761E-8B63-4FD5-8666-72FD521263E5}" presName="textRect" presStyleLbl="revTx" presStyleIdx="0" presStyleCnt="3">
        <dgm:presLayoutVars>
          <dgm:chMax val="1"/>
          <dgm:chPref val="1"/>
        </dgm:presLayoutVars>
      </dgm:prSet>
      <dgm:spPr/>
    </dgm:pt>
    <dgm:pt modelId="{1B10D371-A5D0-4269-91F0-52B684DFCF89}" type="pres">
      <dgm:prSet presAssocID="{4291BC6F-4654-430A-9022-B7A816AB05A9}" presName="sibTrans" presStyleCnt="0"/>
      <dgm:spPr/>
    </dgm:pt>
    <dgm:pt modelId="{51F7FFCD-F798-4499-9E1F-436D14BCFC1B}" type="pres">
      <dgm:prSet presAssocID="{732A005F-F59A-48FA-AB01-61EFC5439D66}" presName="compNode" presStyleCnt="0"/>
      <dgm:spPr/>
    </dgm:pt>
    <dgm:pt modelId="{5B1DAE33-49B8-4599-9778-988EA855E020}" type="pres">
      <dgm:prSet presAssocID="{732A005F-F59A-48FA-AB01-61EFC5439D66}" presName="iconBgRect" presStyleLbl="bgShp" presStyleIdx="1" presStyleCnt="3"/>
      <dgm:spPr/>
    </dgm:pt>
    <dgm:pt modelId="{AD460B90-3C6C-4753-AE06-33AC788C6287}" type="pres">
      <dgm:prSet presAssocID="{732A005F-F59A-48FA-AB01-61EFC5439D66}" presName="iconRect" presStyleLbl="node1" presStyleIdx="1" presStyleCnt="3" custScaleX="115007" custScaleY="10820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 with solid fill"/>
        </a:ext>
      </dgm:extLst>
    </dgm:pt>
    <dgm:pt modelId="{EB9129E3-E564-433A-A1DF-D6BDCE3CBE91}" type="pres">
      <dgm:prSet presAssocID="{732A005F-F59A-48FA-AB01-61EFC5439D66}" presName="spaceRect" presStyleCnt="0"/>
      <dgm:spPr/>
    </dgm:pt>
    <dgm:pt modelId="{F7870614-2622-4B83-8C48-172D62195C38}" type="pres">
      <dgm:prSet presAssocID="{732A005F-F59A-48FA-AB01-61EFC5439D66}" presName="textRect" presStyleLbl="revTx" presStyleIdx="1" presStyleCnt="3">
        <dgm:presLayoutVars>
          <dgm:chMax val="1"/>
          <dgm:chPref val="1"/>
        </dgm:presLayoutVars>
      </dgm:prSet>
      <dgm:spPr/>
    </dgm:pt>
    <dgm:pt modelId="{6ACD9124-82EB-4796-85F5-AB365ED9F144}" type="pres">
      <dgm:prSet presAssocID="{D32E9F65-383D-4400-99AA-B7417F2024F9}" presName="sibTrans" presStyleCnt="0"/>
      <dgm:spPr/>
    </dgm:pt>
    <dgm:pt modelId="{8081DC9B-3B12-43A1-AC53-F0E6183EF702}" type="pres">
      <dgm:prSet presAssocID="{A9EDB061-2DEE-46AD-BCA0-C6F3A679A321}" presName="compNode" presStyleCnt="0"/>
      <dgm:spPr/>
    </dgm:pt>
    <dgm:pt modelId="{306699FC-BB41-42CF-9083-7267B6F38549}" type="pres">
      <dgm:prSet presAssocID="{A9EDB061-2DEE-46AD-BCA0-C6F3A679A321}" presName="iconBgRect" presStyleLbl="bgShp" presStyleIdx="2" presStyleCnt="3"/>
      <dgm:spPr/>
    </dgm:pt>
    <dgm:pt modelId="{674D9561-DA5E-4E80-8110-969AEC3E35D2}" type="pres">
      <dgm:prSet presAssocID="{A9EDB061-2DEE-46AD-BCA0-C6F3A679A3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480EF5CA-4E8C-406D-91FB-EAD5FFAEF7E7}" type="pres">
      <dgm:prSet presAssocID="{A9EDB061-2DEE-46AD-BCA0-C6F3A679A321}" presName="spaceRect" presStyleCnt="0"/>
      <dgm:spPr/>
    </dgm:pt>
    <dgm:pt modelId="{507F9479-A1C1-41F4-929C-F2A6AA7C0DFD}" type="pres">
      <dgm:prSet presAssocID="{A9EDB061-2DEE-46AD-BCA0-C6F3A679A3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03BE107-CD75-4206-84B4-D2056F7B5DB7}" srcId="{39A39719-98C2-493E-9D98-4B5FE91951C8}" destId="{732A005F-F59A-48FA-AB01-61EFC5439D66}" srcOrd="1" destOrd="0" parTransId="{E1F906D4-2C5A-4197-A03A-A45F54AB367B}" sibTransId="{D32E9F65-383D-4400-99AA-B7417F2024F9}"/>
    <dgm:cxn modelId="{4F4CCD12-C98F-49F6-8E0D-8D622B4AF644}" type="presOf" srcId="{EEB9761E-8B63-4FD5-8666-72FD521263E5}" destId="{8BFE5168-FA69-4635-AEA9-6DDB27040398}" srcOrd="0" destOrd="0" presId="urn:microsoft.com/office/officeart/2018/5/layout/IconCircleLabelList"/>
    <dgm:cxn modelId="{F5D9E615-F60D-41EB-8958-6684DB4B92B4}" type="presOf" srcId="{39A39719-98C2-493E-9D98-4B5FE91951C8}" destId="{BDF00C47-CC58-4BC1-801A-546D56BB8928}" srcOrd="0" destOrd="0" presId="urn:microsoft.com/office/officeart/2018/5/layout/IconCircleLabelList"/>
    <dgm:cxn modelId="{0CFE683B-3AC6-4F01-9FE5-DAF9103B867D}" srcId="{39A39719-98C2-493E-9D98-4B5FE91951C8}" destId="{A9EDB061-2DEE-46AD-BCA0-C6F3A679A321}" srcOrd="2" destOrd="0" parTransId="{C5E1B115-FE81-48A5-B77F-E9D0E7E4C587}" sibTransId="{8DAE921B-7551-4922-AEDC-FC88C83358D8}"/>
    <dgm:cxn modelId="{92E36E83-C01A-4262-889A-F2B292AA4FE0}" srcId="{39A39719-98C2-493E-9D98-4B5FE91951C8}" destId="{EEB9761E-8B63-4FD5-8666-72FD521263E5}" srcOrd="0" destOrd="0" parTransId="{1FE7F6D6-4995-4443-9A06-95E9F65D2961}" sibTransId="{4291BC6F-4654-430A-9022-B7A816AB05A9}"/>
    <dgm:cxn modelId="{7D3AF699-0F9A-469B-B815-74646127ED73}" type="presOf" srcId="{A9EDB061-2DEE-46AD-BCA0-C6F3A679A321}" destId="{507F9479-A1C1-41F4-929C-F2A6AA7C0DFD}" srcOrd="0" destOrd="0" presId="urn:microsoft.com/office/officeart/2018/5/layout/IconCircleLabelList"/>
    <dgm:cxn modelId="{331BDBAC-9AFB-4B55-A011-67F9C4C5C147}" type="presOf" srcId="{732A005F-F59A-48FA-AB01-61EFC5439D66}" destId="{F7870614-2622-4B83-8C48-172D62195C38}" srcOrd="0" destOrd="0" presId="urn:microsoft.com/office/officeart/2018/5/layout/IconCircleLabelList"/>
    <dgm:cxn modelId="{271A677E-2B61-4AF8-833E-22544FD0D5CB}" type="presParOf" srcId="{BDF00C47-CC58-4BC1-801A-546D56BB8928}" destId="{69FED52B-5C88-482A-9C2A-8F2CE627FC6F}" srcOrd="0" destOrd="0" presId="urn:microsoft.com/office/officeart/2018/5/layout/IconCircleLabelList"/>
    <dgm:cxn modelId="{A499C8D2-5154-479D-BDC8-A5336EBCE7FC}" type="presParOf" srcId="{69FED52B-5C88-482A-9C2A-8F2CE627FC6F}" destId="{EE133D6A-E7E0-4653-B8B6-3261DBC885F0}" srcOrd="0" destOrd="0" presId="urn:microsoft.com/office/officeart/2018/5/layout/IconCircleLabelList"/>
    <dgm:cxn modelId="{1E24A0A3-8D48-43F2-B0DB-07502C095C0E}" type="presParOf" srcId="{69FED52B-5C88-482A-9C2A-8F2CE627FC6F}" destId="{8BA2ECFD-F448-4F0E-A788-5BBD6947D066}" srcOrd="1" destOrd="0" presId="urn:microsoft.com/office/officeart/2018/5/layout/IconCircleLabelList"/>
    <dgm:cxn modelId="{ECD5F899-222D-4163-A8E9-D49917AEA585}" type="presParOf" srcId="{69FED52B-5C88-482A-9C2A-8F2CE627FC6F}" destId="{644EC5D7-02C7-4F8F-8621-6F1C78EC11F2}" srcOrd="2" destOrd="0" presId="urn:microsoft.com/office/officeart/2018/5/layout/IconCircleLabelList"/>
    <dgm:cxn modelId="{75A9FFF8-A442-485A-BF86-7AE5F7621AA0}" type="presParOf" srcId="{69FED52B-5C88-482A-9C2A-8F2CE627FC6F}" destId="{8BFE5168-FA69-4635-AEA9-6DDB27040398}" srcOrd="3" destOrd="0" presId="urn:microsoft.com/office/officeart/2018/5/layout/IconCircleLabelList"/>
    <dgm:cxn modelId="{F5B158CE-9540-43BE-A3CF-9BC95487DADB}" type="presParOf" srcId="{BDF00C47-CC58-4BC1-801A-546D56BB8928}" destId="{1B10D371-A5D0-4269-91F0-52B684DFCF89}" srcOrd="1" destOrd="0" presId="urn:microsoft.com/office/officeart/2018/5/layout/IconCircleLabelList"/>
    <dgm:cxn modelId="{25970C71-56CF-42B5-9EC6-3EFE9C79898A}" type="presParOf" srcId="{BDF00C47-CC58-4BC1-801A-546D56BB8928}" destId="{51F7FFCD-F798-4499-9E1F-436D14BCFC1B}" srcOrd="2" destOrd="0" presId="urn:microsoft.com/office/officeart/2018/5/layout/IconCircleLabelList"/>
    <dgm:cxn modelId="{E794B28F-A1B5-4271-A913-C14F2CF9C682}" type="presParOf" srcId="{51F7FFCD-F798-4499-9E1F-436D14BCFC1B}" destId="{5B1DAE33-49B8-4599-9778-988EA855E020}" srcOrd="0" destOrd="0" presId="urn:microsoft.com/office/officeart/2018/5/layout/IconCircleLabelList"/>
    <dgm:cxn modelId="{53190ABE-4CF7-4BC8-BBA0-5E61359580BA}" type="presParOf" srcId="{51F7FFCD-F798-4499-9E1F-436D14BCFC1B}" destId="{AD460B90-3C6C-4753-AE06-33AC788C6287}" srcOrd="1" destOrd="0" presId="urn:microsoft.com/office/officeart/2018/5/layout/IconCircleLabelList"/>
    <dgm:cxn modelId="{7A98BBD2-CDA9-42D9-85BE-678C37CFD112}" type="presParOf" srcId="{51F7FFCD-F798-4499-9E1F-436D14BCFC1B}" destId="{EB9129E3-E564-433A-A1DF-D6BDCE3CBE91}" srcOrd="2" destOrd="0" presId="urn:microsoft.com/office/officeart/2018/5/layout/IconCircleLabelList"/>
    <dgm:cxn modelId="{2B3A84CA-CC4F-4921-8E77-C7CD070C06B5}" type="presParOf" srcId="{51F7FFCD-F798-4499-9E1F-436D14BCFC1B}" destId="{F7870614-2622-4B83-8C48-172D62195C38}" srcOrd="3" destOrd="0" presId="urn:microsoft.com/office/officeart/2018/5/layout/IconCircleLabelList"/>
    <dgm:cxn modelId="{A251DE73-1811-4468-A592-223224518299}" type="presParOf" srcId="{BDF00C47-CC58-4BC1-801A-546D56BB8928}" destId="{6ACD9124-82EB-4796-85F5-AB365ED9F144}" srcOrd="3" destOrd="0" presId="urn:microsoft.com/office/officeart/2018/5/layout/IconCircleLabelList"/>
    <dgm:cxn modelId="{5A4F47FB-6005-44F7-B9CE-3800A85A14E7}" type="presParOf" srcId="{BDF00C47-CC58-4BC1-801A-546D56BB8928}" destId="{8081DC9B-3B12-43A1-AC53-F0E6183EF702}" srcOrd="4" destOrd="0" presId="urn:microsoft.com/office/officeart/2018/5/layout/IconCircleLabelList"/>
    <dgm:cxn modelId="{A1A3851E-5750-467C-8565-9961576E2DEC}" type="presParOf" srcId="{8081DC9B-3B12-43A1-AC53-F0E6183EF702}" destId="{306699FC-BB41-42CF-9083-7267B6F38549}" srcOrd="0" destOrd="0" presId="urn:microsoft.com/office/officeart/2018/5/layout/IconCircleLabelList"/>
    <dgm:cxn modelId="{17CFE01E-F60D-402A-9390-524C3861DF5C}" type="presParOf" srcId="{8081DC9B-3B12-43A1-AC53-F0E6183EF702}" destId="{674D9561-DA5E-4E80-8110-969AEC3E35D2}" srcOrd="1" destOrd="0" presId="urn:microsoft.com/office/officeart/2018/5/layout/IconCircleLabelList"/>
    <dgm:cxn modelId="{CA5F16BB-8E84-4DCE-9002-FA807F329DE1}" type="presParOf" srcId="{8081DC9B-3B12-43A1-AC53-F0E6183EF702}" destId="{480EF5CA-4E8C-406D-91FB-EAD5FFAEF7E7}" srcOrd="2" destOrd="0" presId="urn:microsoft.com/office/officeart/2018/5/layout/IconCircleLabelList"/>
    <dgm:cxn modelId="{84FF3FC6-4F77-4C78-B1C9-4F1FEBA3FEB2}" type="presParOf" srcId="{8081DC9B-3B12-43A1-AC53-F0E6183EF702}" destId="{507F9479-A1C1-41F4-929C-F2A6AA7C0D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39719-98C2-493E-9D98-4B5FE91951C8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BC0E6B-4022-4EDE-BFD9-FDD55CE433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 Questions?</a:t>
          </a:r>
          <a:endParaRPr lang="en-US" dirty="0"/>
        </a:p>
      </dgm:t>
    </dgm:pt>
    <dgm:pt modelId="{B6238196-1C17-4F55-A6BB-D34D97D2712C}" type="parTrans" cxnId="{5E0B4D0A-53CF-47F9-914B-48B979DB97E4}">
      <dgm:prSet/>
      <dgm:spPr/>
      <dgm:t>
        <a:bodyPr/>
        <a:lstStyle/>
        <a:p>
          <a:endParaRPr lang="en-US"/>
        </a:p>
      </dgm:t>
    </dgm:pt>
    <dgm:pt modelId="{B6A60BBE-457E-4165-A082-15959F5714DF}" type="sibTrans" cxnId="{5E0B4D0A-53CF-47F9-914B-48B979DB97E4}">
      <dgm:prSet/>
      <dgm:spPr/>
      <dgm:t>
        <a:bodyPr/>
        <a:lstStyle/>
        <a:p>
          <a:endParaRPr lang="en-US"/>
        </a:p>
      </dgm:t>
    </dgm:pt>
    <dgm:pt modelId="{BDF00C47-CC58-4BC1-801A-546D56BB8928}" type="pres">
      <dgm:prSet presAssocID="{39A39719-98C2-493E-9D98-4B5FE91951C8}" presName="root" presStyleCnt="0">
        <dgm:presLayoutVars>
          <dgm:dir/>
          <dgm:resizeHandles val="exact"/>
        </dgm:presLayoutVars>
      </dgm:prSet>
      <dgm:spPr/>
    </dgm:pt>
    <dgm:pt modelId="{1C1EC5BC-2EC2-410E-8E5A-BAA826E262D2}" type="pres">
      <dgm:prSet presAssocID="{D7BC0E6B-4022-4EDE-BFD9-FDD55CE433E7}" presName="compNode" presStyleCnt="0"/>
      <dgm:spPr/>
    </dgm:pt>
    <dgm:pt modelId="{ADA7CDB1-D6EC-437C-8853-B49C9A3C767E}" type="pres">
      <dgm:prSet presAssocID="{D7BC0E6B-4022-4EDE-BFD9-FDD55CE433E7}" presName="iconBgRect" presStyleLbl="bgShp" presStyleIdx="0" presStyleCnt="1" custScaleX="189986" custScaleY="175942" custLinFactNeighborX="-1791" custLinFactNeighborY="-9850"/>
      <dgm:spPr/>
    </dgm:pt>
    <dgm:pt modelId="{01D9B984-B3A7-4889-B134-8FB61606CA3C}" type="pres">
      <dgm:prSet presAssocID="{D7BC0E6B-4022-4EDE-BFD9-FDD55CE433E7}" presName="iconRect" presStyleLbl="node1" presStyleIdx="0" presStyleCnt="1" custScaleX="210946" custScaleY="226548" custLinFactNeighborX="-2341" custLinFactNeighborY="-1950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3F08F88C-A2EB-49F7-8FCE-6FE2CDA2BB44}" type="pres">
      <dgm:prSet presAssocID="{D7BC0E6B-4022-4EDE-BFD9-FDD55CE433E7}" presName="spaceRect" presStyleCnt="0"/>
      <dgm:spPr/>
    </dgm:pt>
    <dgm:pt modelId="{ACD2BB84-1387-412D-88CA-EA3835B0DD96}" type="pres">
      <dgm:prSet presAssocID="{D7BC0E6B-4022-4EDE-BFD9-FDD55CE433E7}" presName="textRect" presStyleLbl="revTx" presStyleIdx="0" presStyleCnt="1" custLinFactNeighborX="3005" custLinFactNeighborY="53258">
        <dgm:presLayoutVars>
          <dgm:chMax val="1"/>
          <dgm:chPref val="1"/>
        </dgm:presLayoutVars>
      </dgm:prSet>
      <dgm:spPr/>
    </dgm:pt>
  </dgm:ptLst>
  <dgm:cxnLst>
    <dgm:cxn modelId="{5E0B4D0A-53CF-47F9-914B-48B979DB97E4}" srcId="{39A39719-98C2-493E-9D98-4B5FE91951C8}" destId="{D7BC0E6B-4022-4EDE-BFD9-FDD55CE433E7}" srcOrd="0" destOrd="0" parTransId="{B6238196-1C17-4F55-A6BB-D34D97D2712C}" sibTransId="{B6A60BBE-457E-4165-A082-15959F5714DF}"/>
    <dgm:cxn modelId="{F5D9E615-F60D-41EB-8958-6684DB4B92B4}" type="presOf" srcId="{39A39719-98C2-493E-9D98-4B5FE91951C8}" destId="{BDF00C47-CC58-4BC1-801A-546D56BB8928}" srcOrd="0" destOrd="0" presId="urn:microsoft.com/office/officeart/2018/5/layout/IconCircleLabelList"/>
    <dgm:cxn modelId="{AA5ED32D-454E-42B4-8FB8-5D5DB58A826C}" type="presOf" srcId="{D7BC0E6B-4022-4EDE-BFD9-FDD55CE433E7}" destId="{ACD2BB84-1387-412D-88CA-EA3835B0DD96}" srcOrd="0" destOrd="0" presId="urn:microsoft.com/office/officeart/2018/5/layout/IconCircleLabelList"/>
    <dgm:cxn modelId="{ECC0E0D6-66AC-4EA0-85A6-1BFB3B36F376}" type="presParOf" srcId="{BDF00C47-CC58-4BC1-801A-546D56BB8928}" destId="{1C1EC5BC-2EC2-410E-8E5A-BAA826E262D2}" srcOrd="0" destOrd="0" presId="urn:microsoft.com/office/officeart/2018/5/layout/IconCircleLabelList"/>
    <dgm:cxn modelId="{ED63D2A2-D36F-4012-9711-8E4988CE2D07}" type="presParOf" srcId="{1C1EC5BC-2EC2-410E-8E5A-BAA826E262D2}" destId="{ADA7CDB1-D6EC-437C-8853-B49C9A3C767E}" srcOrd="0" destOrd="0" presId="urn:microsoft.com/office/officeart/2018/5/layout/IconCircleLabelList"/>
    <dgm:cxn modelId="{852E0572-0596-4308-8BC6-A114FD2AF718}" type="presParOf" srcId="{1C1EC5BC-2EC2-410E-8E5A-BAA826E262D2}" destId="{01D9B984-B3A7-4889-B134-8FB61606CA3C}" srcOrd="1" destOrd="0" presId="urn:microsoft.com/office/officeart/2018/5/layout/IconCircleLabelList"/>
    <dgm:cxn modelId="{0F80596D-1149-4515-A998-D37455DC5BCF}" type="presParOf" srcId="{1C1EC5BC-2EC2-410E-8E5A-BAA826E262D2}" destId="{3F08F88C-A2EB-49F7-8FCE-6FE2CDA2BB44}" srcOrd="2" destOrd="0" presId="urn:microsoft.com/office/officeart/2018/5/layout/IconCircleLabelList"/>
    <dgm:cxn modelId="{6C1B84CE-210C-4380-86FA-BEC718CEED17}" type="presParOf" srcId="{1C1EC5BC-2EC2-410E-8E5A-BAA826E262D2}" destId="{ACD2BB84-1387-412D-88CA-EA3835B0DD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689536-2F90-4AF1-8496-B108DE0D3478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9A5AB8-376C-4949-A6CC-155D16C43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This tool is designed to assist in triaging and analyzing simulation log files efficiently.</a:t>
          </a:r>
          <a:endParaRPr lang="en-US" dirty="0"/>
        </a:p>
      </dgm:t>
    </dgm:pt>
    <dgm:pt modelId="{3AE03E70-3D68-400F-9010-BA7E0F15B968}" type="parTrans" cxnId="{F43DC789-6750-47F3-9031-13381CB31D51}">
      <dgm:prSet/>
      <dgm:spPr/>
      <dgm:t>
        <a:bodyPr/>
        <a:lstStyle/>
        <a:p>
          <a:endParaRPr lang="en-US"/>
        </a:p>
      </dgm:t>
    </dgm:pt>
    <dgm:pt modelId="{664E346C-22C7-4C7F-AD25-541ECD68D02E}" type="sibTrans" cxnId="{F43DC789-6750-47F3-9031-13381CB31D51}">
      <dgm:prSet/>
      <dgm:spPr/>
      <dgm:t>
        <a:bodyPr/>
        <a:lstStyle/>
        <a:p>
          <a:endParaRPr lang="en-US"/>
        </a:p>
      </dgm:t>
    </dgm:pt>
    <dgm:pt modelId="{CB353622-1001-4B44-B3DD-090DB4253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Supports multi-user collaboration, exclusion management and session persistence.</a:t>
          </a:r>
          <a:endParaRPr lang="en-US" dirty="0"/>
        </a:p>
      </dgm:t>
    </dgm:pt>
    <dgm:pt modelId="{90503384-8C8C-4392-8EE6-CA2F2961E323}" type="parTrans" cxnId="{CDA9D5B0-6C1C-400B-8370-144D723FF59C}">
      <dgm:prSet/>
      <dgm:spPr/>
      <dgm:t>
        <a:bodyPr/>
        <a:lstStyle/>
        <a:p>
          <a:endParaRPr lang="en-US"/>
        </a:p>
      </dgm:t>
    </dgm:pt>
    <dgm:pt modelId="{CA1DAF97-5F0C-4BD2-AD09-4A02C2A23C84}" type="sibTrans" cxnId="{CDA9D5B0-6C1C-400B-8370-144D723FF59C}">
      <dgm:prSet/>
      <dgm:spPr/>
      <dgm:t>
        <a:bodyPr/>
        <a:lstStyle/>
        <a:p>
          <a:endParaRPr lang="en-US"/>
        </a:p>
      </dgm:t>
    </dgm:pt>
    <dgm:pt modelId="{BD27E1BC-E4D0-4283-A51B-E01E73395F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Manual log review is time-consuming and error-prone.</a:t>
          </a:r>
          <a:endParaRPr lang="en-US" dirty="0"/>
        </a:p>
      </dgm:t>
    </dgm:pt>
    <dgm:pt modelId="{82ECBA62-4D08-4419-83FE-AB62DB646E11}" type="parTrans" cxnId="{215CE564-8581-4DCF-856F-FDB5F3639732}">
      <dgm:prSet/>
      <dgm:spPr/>
      <dgm:t>
        <a:bodyPr/>
        <a:lstStyle/>
        <a:p>
          <a:endParaRPr lang="en-US"/>
        </a:p>
      </dgm:t>
    </dgm:pt>
    <dgm:pt modelId="{0580FA3B-5569-45E4-B94C-933FA35FB042}" type="sibTrans" cxnId="{215CE564-8581-4DCF-856F-FDB5F3639732}">
      <dgm:prSet/>
      <dgm:spPr/>
      <dgm:t>
        <a:bodyPr/>
        <a:lstStyle/>
        <a:p>
          <a:endParaRPr lang="en-US"/>
        </a:p>
      </dgm:t>
    </dgm:pt>
    <dgm:pt modelId="{C77DB215-9631-4C95-8B01-3C011DC0A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 smart triage tool can dramatically reduce debugging time.</a:t>
          </a:r>
          <a:endParaRPr lang="en-US" dirty="0"/>
        </a:p>
      </dgm:t>
    </dgm:pt>
    <dgm:pt modelId="{2C67AEA3-5CE4-4585-9E7A-25EA937E2978}" type="parTrans" cxnId="{DE7A3777-35F7-4FBE-BECF-D5C90A710E18}">
      <dgm:prSet/>
      <dgm:spPr/>
      <dgm:t>
        <a:bodyPr/>
        <a:lstStyle/>
        <a:p>
          <a:endParaRPr lang="en-US"/>
        </a:p>
      </dgm:t>
    </dgm:pt>
    <dgm:pt modelId="{BB5E1F57-5982-4ACB-9A72-A50CA6B343A5}" type="sibTrans" cxnId="{DE7A3777-35F7-4FBE-BECF-D5C90A710E18}">
      <dgm:prSet/>
      <dgm:spPr/>
      <dgm:t>
        <a:bodyPr/>
        <a:lstStyle/>
        <a:p>
          <a:endParaRPr lang="en-US"/>
        </a:p>
      </dgm:t>
    </dgm:pt>
    <dgm:pt modelId="{83927B27-8337-476A-8B85-56C8D4EFCE3E}" type="pres">
      <dgm:prSet presAssocID="{FF689536-2F90-4AF1-8496-B108DE0D3478}" presName="root" presStyleCnt="0">
        <dgm:presLayoutVars>
          <dgm:dir/>
          <dgm:resizeHandles val="exact"/>
        </dgm:presLayoutVars>
      </dgm:prSet>
      <dgm:spPr/>
    </dgm:pt>
    <dgm:pt modelId="{45BF748B-1BCA-4EEF-9FF2-C5C67DBFB637}" type="pres">
      <dgm:prSet presAssocID="{BD27E1BC-E4D0-4283-A51B-E01E73395F66}" presName="compNode" presStyleCnt="0"/>
      <dgm:spPr/>
    </dgm:pt>
    <dgm:pt modelId="{FBADFAAE-33BA-4E92-A15A-2C95A974D010}" type="pres">
      <dgm:prSet presAssocID="{BD27E1BC-E4D0-4283-A51B-E01E73395F66}" presName="bgRect" presStyleLbl="bgShp" presStyleIdx="0" presStyleCnt="4"/>
      <dgm:spPr/>
    </dgm:pt>
    <dgm:pt modelId="{F37558D5-5C9A-44E8-9CB6-71E56F37760A}" type="pres">
      <dgm:prSet presAssocID="{BD27E1BC-E4D0-4283-A51B-E01E73395F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189DD6D-C011-40A3-87D9-EDD63FDE1DA3}" type="pres">
      <dgm:prSet presAssocID="{BD27E1BC-E4D0-4283-A51B-E01E73395F66}" presName="spaceRect" presStyleCnt="0"/>
      <dgm:spPr/>
    </dgm:pt>
    <dgm:pt modelId="{BCA53686-1C70-4236-B161-AD64723B7A00}" type="pres">
      <dgm:prSet presAssocID="{BD27E1BC-E4D0-4283-A51B-E01E73395F66}" presName="parTx" presStyleLbl="revTx" presStyleIdx="0" presStyleCnt="4">
        <dgm:presLayoutVars>
          <dgm:chMax val="0"/>
          <dgm:chPref val="0"/>
        </dgm:presLayoutVars>
      </dgm:prSet>
      <dgm:spPr/>
    </dgm:pt>
    <dgm:pt modelId="{FCE12005-4FDF-4020-BC82-D4D00ECC8B01}" type="pres">
      <dgm:prSet presAssocID="{0580FA3B-5569-45E4-B94C-933FA35FB042}" presName="sibTrans" presStyleCnt="0"/>
      <dgm:spPr/>
    </dgm:pt>
    <dgm:pt modelId="{2414112B-D0F5-49E1-A117-940B8677AFF6}" type="pres">
      <dgm:prSet presAssocID="{C77DB215-9631-4C95-8B01-3C011DC0A2FF}" presName="compNode" presStyleCnt="0"/>
      <dgm:spPr/>
    </dgm:pt>
    <dgm:pt modelId="{B9FA16D6-F370-483E-820C-BF111EDE399A}" type="pres">
      <dgm:prSet presAssocID="{C77DB215-9631-4C95-8B01-3C011DC0A2FF}" presName="bgRect" presStyleLbl="bgShp" presStyleIdx="1" presStyleCnt="4"/>
      <dgm:spPr/>
    </dgm:pt>
    <dgm:pt modelId="{E93FDD90-B092-43FE-A833-28196F0E6D7E}" type="pres">
      <dgm:prSet presAssocID="{C77DB215-9631-4C95-8B01-3C011DC0A2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3ACB41-88D5-424A-B9B2-5B9F12A78DBE}" type="pres">
      <dgm:prSet presAssocID="{C77DB215-9631-4C95-8B01-3C011DC0A2FF}" presName="spaceRect" presStyleCnt="0"/>
      <dgm:spPr/>
    </dgm:pt>
    <dgm:pt modelId="{328FA8F2-2F55-45D9-8813-017C45B0A505}" type="pres">
      <dgm:prSet presAssocID="{C77DB215-9631-4C95-8B01-3C011DC0A2FF}" presName="parTx" presStyleLbl="revTx" presStyleIdx="1" presStyleCnt="4">
        <dgm:presLayoutVars>
          <dgm:chMax val="0"/>
          <dgm:chPref val="0"/>
        </dgm:presLayoutVars>
      </dgm:prSet>
      <dgm:spPr/>
    </dgm:pt>
    <dgm:pt modelId="{8F3EE1C6-4982-44B0-81F2-A2BF5026D3A2}" type="pres">
      <dgm:prSet presAssocID="{BB5E1F57-5982-4ACB-9A72-A50CA6B343A5}" presName="sibTrans" presStyleCnt="0"/>
      <dgm:spPr/>
    </dgm:pt>
    <dgm:pt modelId="{13F7AE9A-DCFD-405D-B65D-0E2573E4FE42}" type="pres">
      <dgm:prSet presAssocID="{DD9A5AB8-376C-4949-A6CC-155D16C43429}" presName="compNode" presStyleCnt="0"/>
      <dgm:spPr/>
    </dgm:pt>
    <dgm:pt modelId="{1580A403-29DD-46EB-8D29-91524F8A24DC}" type="pres">
      <dgm:prSet presAssocID="{DD9A5AB8-376C-4949-A6CC-155D16C43429}" presName="bgRect" presStyleLbl="bgShp" presStyleIdx="2" presStyleCnt="4"/>
      <dgm:spPr/>
    </dgm:pt>
    <dgm:pt modelId="{2DBC8A39-965F-460D-A03B-8DF3BC5D6DFD}" type="pres">
      <dgm:prSet presAssocID="{DD9A5AB8-376C-4949-A6CC-155D16C434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54D992-23DF-4EFE-A5D0-AF1EF20A20BF}" type="pres">
      <dgm:prSet presAssocID="{DD9A5AB8-376C-4949-A6CC-155D16C43429}" presName="spaceRect" presStyleCnt="0"/>
      <dgm:spPr/>
    </dgm:pt>
    <dgm:pt modelId="{53D92F21-EDD4-444C-B69F-3B4F627D39C7}" type="pres">
      <dgm:prSet presAssocID="{DD9A5AB8-376C-4949-A6CC-155D16C43429}" presName="parTx" presStyleLbl="revTx" presStyleIdx="2" presStyleCnt="4">
        <dgm:presLayoutVars>
          <dgm:chMax val="0"/>
          <dgm:chPref val="0"/>
        </dgm:presLayoutVars>
      </dgm:prSet>
      <dgm:spPr/>
    </dgm:pt>
    <dgm:pt modelId="{1BC9FB1C-6AB2-48C1-8ABF-0E4D40ABAEBC}" type="pres">
      <dgm:prSet presAssocID="{664E346C-22C7-4C7F-AD25-541ECD68D02E}" presName="sibTrans" presStyleCnt="0"/>
      <dgm:spPr/>
    </dgm:pt>
    <dgm:pt modelId="{EF073FE0-C648-4006-8EEF-F6BE183A3887}" type="pres">
      <dgm:prSet presAssocID="{CB353622-1001-4B44-B3DD-090DB4253720}" presName="compNode" presStyleCnt="0"/>
      <dgm:spPr/>
    </dgm:pt>
    <dgm:pt modelId="{3800CE5C-BD87-4A31-AEE4-1D522558BDCC}" type="pres">
      <dgm:prSet presAssocID="{CB353622-1001-4B44-B3DD-090DB4253720}" presName="bgRect" presStyleLbl="bgShp" presStyleIdx="3" presStyleCnt="4"/>
      <dgm:spPr/>
    </dgm:pt>
    <dgm:pt modelId="{9A9210AB-4F6A-4F27-AF63-0DD693B5CFD3}" type="pres">
      <dgm:prSet presAssocID="{CB353622-1001-4B44-B3DD-090DB42537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E37A796B-94E9-4327-B5BD-771CE974067E}" type="pres">
      <dgm:prSet presAssocID="{CB353622-1001-4B44-B3DD-090DB4253720}" presName="spaceRect" presStyleCnt="0"/>
      <dgm:spPr/>
    </dgm:pt>
    <dgm:pt modelId="{561E1340-405B-4927-97A3-FC3F143B7058}" type="pres">
      <dgm:prSet presAssocID="{CB353622-1001-4B44-B3DD-090DB42537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2B5F01-D821-430B-9CD1-D68FAD7F5952}" type="presOf" srcId="{FF689536-2F90-4AF1-8496-B108DE0D3478}" destId="{83927B27-8337-476A-8B85-56C8D4EFCE3E}" srcOrd="0" destOrd="0" presId="urn:microsoft.com/office/officeart/2018/2/layout/IconVerticalSolidList"/>
    <dgm:cxn modelId="{215CE564-8581-4DCF-856F-FDB5F3639732}" srcId="{FF689536-2F90-4AF1-8496-B108DE0D3478}" destId="{BD27E1BC-E4D0-4283-A51B-E01E73395F66}" srcOrd="0" destOrd="0" parTransId="{82ECBA62-4D08-4419-83FE-AB62DB646E11}" sibTransId="{0580FA3B-5569-45E4-B94C-933FA35FB042}"/>
    <dgm:cxn modelId="{C46EF44D-94D7-4F9C-A8D2-66C89445F67B}" type="presOf" srcId="{DD9A5AB8-376C-4949-A6CC-155D16C43429}" destId="{53D92F21-EDD4-444C-B69F-3B4F627D39C7}" srcOrd="0" destOrd="0" presId="urn:microsoft.com/office/officeart/2018/2/layout/IconVerticalSolidList"/>
    <dgm:cxn modelId="{4E868F6E-102A-423D-A90E-890979FDBF5A}" type="presOf" srcId="{CB353622-1001-4B44-B3DD-090DB4253720}" destId="{561E1340-405B-4927-97A3-FC3F143B7058}" srcOrd="0" destOrd="0" presId="urn:microsoft.com/office/officeart/2018/2/layout/IconVerticalSolidList"/>
    <dgm:cxn modelId="{9EB2A456-C075-4F1E-824E-81A4E7C21DE3}" type="presOf" srcId="{BD27E1BC-E4D0-4283-A51B-E01E73395F66}" destId="{BCA53686-1C70-4236-B161-AD64723B7A00}" srcOrd="0" destOrd="0" presId="urn:microsoft.com/office/officeart/2018/2/layout/IconVerticalSolidList"/>
    <dgm:cxn modelId="{DE7A3777-35F7-4FBE-BECF-D5C90A710E18}" srcId="{FF689536-2F90-4AF1-8496-B108DE0D3478}" destId="{C77DB215-9631-4C95-8B01-3C011DC0A2FF}" srcOrd="1" destOrd="0" parTransId="{2C67AEA3-5CE4-4585-9E7A-25EA937E2978}" sibTransId="{BB5E1F57-5982-4ACB-9A72-A50CA6B343A5}"/>
    <dgm:cxn modelId="{F43DC789-6750-47F3-9031-13381CB31D51}" srcId="{FF689536-2F90-4AF1-8496-B108DE0D3478}" destId="{DD9A5AB8-376C-4949-A6CC-155D16C43429}" srcOrd="2" destOrd="0" parTransId="{3AE03E70-3D68-400F-9010-BA7E0F15B968}" sibTransId="{664E346C-22C7-4C7F-AD25-541ECD68D02E}"/>
    <dgm:cxn modelId="{8E3C1AA0-B8E8-4470-96AF-38B120563CCE}" type="presOf" srcId="{C77DB215-9631-4C95-8B01-3C011DC0A2FF}" destId="{328FA8F2-2F55-45D9-8813-017C45B0A505}" srcOrd="0" destOrd="0" presId="urn:microsoft.com/office/officeart/2018/2/layout/IconVerticalSolidList"/>
    <dgm:cxn modelId="{CDA9D5B0-6C1C-400B-8370-144D723FF59C}" srcId="{FF689536-2F90-4AF1-8496-B108DE0D3478}" destId="{CB353622-1001-4B44-B3DD-090DB4253720}" srcOrd="3" destOrd="0" parTransId="{90503384-8C8C-4392-8EE6-CA2F2961E323}" sibTransId="{CA1DAF97-5F0C-4BD2-AD09-4A02C2A23C84}"/>
    <dgm:cxn modelId="{74400C33-55E0-49C6-AADA-7B156D1481A2}" type="presParOf" srcId="{83927B27-8337-476A-8B85-56C8D4EFCE3E}" destId="{45BF748B-1BCA-4EEF-9FF2-C5C67DBFB637}" srcOrd="0" destOrd="0" presId="urn:microsoft.com/office/officeart/2018/2/layout/IconVerticalSolidList"/>
    <dgm:cxn modelId="{1494CC2B-D1B8-4359-8BE2-DA465124C842}" type="presParOf" srcId="{45BF748B-1BCA-4EEF-9FF2-C5C67DBFB637}" destId="{FBADFAAE-33BA-4E92-A15A-2C95A974D010}" srcOrd="0" destOrd="0" presId="urn:microsoft.com/office/officeart/2018/2/layout/IconVerticalSolidList"/>
    <dgm:cxn modelId="{0C245855-F309-432E-A2A6-5D1680844211}" type="presParOf" srcId="{45BF748B-1BCA-4EEF-9FF2-C5C67DBFB637}" destId="{F37558D5-5C9A-44E8-9CB6-71E56F37760A}" srcOrd="1" destOrd="0" presId="urn:microsoft.com/office/officeart/2018/2/layout/IconVerticalSolidList"/>
    <dgm:cxn modelId="{A51B71CC-D524-48AB-B12F-7C9024423ED7}" type="presParOf" srcId="{45BF748B-1BCA-4EEF-9FF2-C5C67DBFB637}" destId="{4189DD6D-C011-40A3-87D9-EDD63FDE1DA3}" srcOrd="2" destOrd="0" presId="urn:microsoft.com/office/officeart/2018/2/layout/IconVerticalSolidList"/>
    <dgm:cxn modelId="{FB32C6F0-171A-45EC-966C-6370AA4189B1}" type="presParOf" srcId="{45BF748B-1BCA-4EEF-9FF2-C5C67DBFB637}" destId="{BCA53686-1C70-4236-B161-AD64723B7A00}" srcOrd="3" destOrd="0" presId="urn:microsoft.com/office/officeart/2018/2/layout/IconVerticalSolidList"/>
    <dgm:cxn modelId="{B68837C7-3DA2-4DE2-B0A1-AE58C8FCB352}" type="presParOf" srcId="{83927B27-8337-476A-8B85-56C8D4EFCE3E}" destId="{FCE12005-4FDF-4020-BC82-D4D00ECC8B01}" srcOrd="1" destOrd="0" presId="urn:microsoft.com/office/officeart/2018/2/layout/IconVerticalSolidList"/>
    <dgm:cxn modelId="{DEB9FB7A-FBF0-4538-8B21-5CF197C8D2EC}" type="presParOf" srcId="{83927B27-8337-476A-8B85-56C8D4EFCE3E}" destId="{2414112B-D0F5-49E1-A117-940B8677AFF6}" srcOrd="2" destOrd="0" presId="urn:microsoft.com/office/officeart/2018/2/layout/IconVerticalSolidList"/>
    <dgm:cxn modelId="{372F28F1-0914-428B-8BEA-82AE91D7F468}" type="presParOf" srcId="{2414112B-D0F5-49E1-A117-940B8677AFF6}" destId="{B9FA16D6-F370-483E-820C-BF111EDE399A}" srcOrd="0" destOrd="0" presId="urn:microsoft.com/office/officeart/2018/2/layout/IconVerticalSolidList"/>
    <dgm:cxn modelId="{B1CF04A5-B15C-4E3C-9DB2-B0AFC89734CE}" type="presParOf" srcId="{2414112B-D0F5-49E1-A117-940B8677AFF6}" destId="{E93FDD90-B092-43FE-A833-28196F0E6D7E}" srcOrd="1" destOrd="0" presId="urn:microsoft.com/office/officeart/2018/2/layout/IconVerticalSolidList"/>
    <dgm:cxn modelId="{B818E515-61DF-4270-8E68-4706E2BB5D3C}" type="presParOf" srcId="{2414112B-D0F5-49E1-A117-940B8677AFF6}" destId="{C83ACB41-88D5-424A-B9B2-5B9F12A78DBE}" srcOrd="2" destOrd="0" presId="urn:microsoft.com/office/officeart/2018/2/layout/IconVerticalSolidList"/>
    <dgm:cxn modelId="{CEC78F64-1628-4810-827D-45FF6AB85FE5}" type="presParOf" srcId="{2414112B-D0F5-49E1-A117-940B8677AFF6}" destId="{328FA8F2-2F55-45D9-8813-017C45B0A505}" srcOrd="3" destOrd="0" presId="urn:microsoft.com/office/officeart/2018/2/layout/IconVerticalSolidList"/>
    <dgm:cxn modelId="{0B3F9E11-C554-46D0-96C0-B5950B85BEC2}" type="presParOf" srcId="{83927B27-8337-476A-8B85-56C8D4EFCE3E}" destId="{8F3EE1C6-4982-44B0-81F2-A2BF5026D3A2}" srcOrd="3" destOrd="0" presId="urn:microsoft.com/office/officeart/2018/2/layout/IconVerticalSolidList"/>
    <dgm:cxn modelId="{283D14CC-59BE-4EFB-87B4-98367A5E1733}" type="presParOf" srcId="{83927B27-8337-476A-8B85-56C8D4EFCE3E}" destId="{13F7AE9A-DCFD-405D-B65D-0E2573E4FE42}" srcOrd="4" destOrd="0" presId="urn:microsoft.com/office/officeart/2018/2/layout/IconVerticalSolidList"/>
    <dgm:cxn modelId="{3F8B7845-BA81-4972-A10D-2592CE36CA80}" type="presParOf" srcId="{13F7AE9A-DCFD-405D-B65D-0E2573E4FE42}" destId="{1580A403-29DD-46EB-8D29-91524F8A24DC}" srcOrd="0" destOrd="0" presId="urn:microsoft.com/office/officeart/2018/2/layout/IconVerticalSolidList"/>
    <dgm:cxn modelId="{73C527D9-BFA8-4ACF-9E96-8BB91AAE9B90}" type="presParOf" srcId="{13F7AE9A-DCFD-405D-B65D-0E2573E4FE42}" destId="{2DBC8A39-965F-460D-A03B-8DF3BC5D6DFD}" srcOrd="1" destOrd="0" presId="urn:microsoft.com/office/officeart/2018/2/layout/IconVerticalSolidList"/>
    <dgm:cxn modelId="{435A3DA5-2BE8-4BA8-B879-DB337EDC861D}" type="presParOf" srcId="{13F7AE9A-DCFD-405D-B65D-0E2573E4FE42}" destId="{1754D992-23DF-4EFE-A5D0-AF1EF20A20BF}" srcOrd="2" destOrd="0" presId="urn:microsoft.com/office/officeart/2018/2/layout/IconVerticalSolidList"/>
    <dgm:cxn modelId="{C9E32ED3-1FD0-4272-8A3A-C8391F43C2E3}" type="presParOf" srcId="{13F7AE9A-DCFD-405D-B65D-0E2573E4FE42}" destId="{53D92F21-EDD4-444C-B69F-3B4F627D39C7}" srcOrd="3" destOrd="0" presId="urn:microsoft.com/office/officeart/2018/2/layout/IconVerticalSolidList"/>
    <dgm:cxn modelId="{3B6C5658-2A59-4E36-B924-9DE5DC9B5E75}" type="presParOf" srcId="{83927B27-8337-476A-8B85-56C8D4EFCE3E}" destId="{1BC9FB1C-6AB2-48C1-8ABF-0E4D40ABAEBC}" srcOrd="5" destOrd="0" presId="urn:microsoft.com/office/officeart/2018/2/layout/IconVerticalSolidList"/>
    <dgm:cxn modelId="{5EF41DEB-C785-4C33-9AE6-65C168B4DEEB}" type="presParOf" srcId="{83927B27-8337-476A-8B85-56C8D4EFCE3E}" destId="{EF073FE0-C648-4006-8EEF-F6BE183A3887}" srcOrd="6" destOrd="0" presId="urn:microsoft.com/office/officeart/2018/2/layout/IconVerticalSolidList"/>
    <dgm:cxn modelId="{963EA1C3-2FC1-4F00-AAEB-810507782790}" type="presParOf" srcId="{EF073FE0-C648-4006-8EEF-F6BE183A3887}" destId="{3800CE5C-BD87-4A31-AEE4-1D522558BDCC}" srcOrd="0" destOrd="0" presId="urn:microsoft.com/office/officeart/2018/2/layout/IconVerticalSolidList"/>
    <dgm:cxn modelId="{81587186-9245-416D-8455-DD77C47809BA}" type="presParOf" srcId="{EF073FE0-C648-4006-8EEF-F6BE183A3887}" destId="{9A9210AB-4F6A-4F27-AF63-0DD693B5CFD3}" srcOrd="1" destOrd="0" presId="urn:microsoft.com/office/officeart/2018/2/layout/IconVerticalSolidList"/>
    <dgm:cxn modelId="{C0AA1479-68E0-4FBF-820E-761705470AC6}" type="presParOf" srcId="{EF073FE0-C648-4006-8EEF-F6BE183A3887}" destId="{E37A796B-94E9-4327-B5BD-771CE974067E}" srcOrd="2" destOrd="0" presId="urn:microsoft.com/office/officeart/2018/2/layout/IconVerticalSolidList"/>
    <dgm:cxn modelId="{6B8723A8-E35B-4207-89E3-99FD68C6528B}" type="presParOf" srcId="{EF073FE0-C648-4006-8EEF-F6BE183A3887}" destId="{561E1340-405B-4927-97A3-FC3F143B70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F4C14-DA80-4DE9-A1A6-0FCB966F02DC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B2338-3335-4276-A7E6-9D8A684A222E}">
      <dgm:prSet/>
      <dgm:spPr/>
      <dgm:t>
        <a:bodyPr/>
        <a:lstStyle/>
        <a:p>
          <a:r>
            <a:rPr lang="en-US" b="0" dirty="0"/>
            <a:t>Folder-based log loading (*.log, *.log.gz)</a:t>
          </a:r>
          <a:endParaRPr lang="en-US" dirty="0"/>
        </a:p>
      </dgm:t>
    </dgm:pt>
    <dgm:pt modelId="{3D7C4711-574D-40A7-9EAF-A25153116DA1}" type="parTrans" cxnId="{69BEB722-AC9E-4BCC-A701-71D0DF87BD00}">
      <dgm:prSet/>
      <dgm:spPr/>
      <dgm:t>
        <a:bodyPr/>
        <a:lstStyle/>
        <a:p>
          <a:endParaRPr lang="en-US"/>
        </a:p>
      </dgm:t>
    </dgm:pt>
    <dgm:pt modelId="{AF67FF7C-E654-43B4-8BFE-4BB81C333A2C}" type="sibTrans" cxnId="{69BEB722-AC9E-4BCC-A701-71D0DF87BD00}">
      <dgm:prSet/>
      <dgm:spPr/>
      <dgm:t>
        <a:bodyPr/>
        <a:lstStyle/>
        <a:p>
          <a:endParaRPr lang="en-US"/>
        </a:p>
      </dgm:t>
    </dgm:pt>
    <dgm:pt modelId="{7AEDD22C-4772-4471-BCBF-9A3DB520E049}">
      <dgm:prSet/>
      <dgm:spPr/>
      <dgm:t>
        <a:bodyPr/>
        <a:lstStyle/>
        <a:p>
          <a:r>
            <a:rPr lang="en-US" b="0" dirty="0"/>
            <a:t>Automatic parsing of ERROR, FATAL, WARNING from multiple EDA tools</a:t>
          </a:r>
          <a:endParaRPr lang="en-US" dirty="0"/>
        </a:p>
      </dgm:t>
    </dgm:pt>
    <dgm:pt modelId="{1ACCEB72-5A05-4B4E-A26F-DC26C16717AB}" type="parTrans" cxnId="{A5C75F6F-C703-4675-828A-C76E98806CD9}">
      <dgm:prSet/>
      <dgm:spPr/>
      <dgm:t>
        <a:bodyPr/>
        <a:lstStyle/>
        <a:p>
          <a:endParaRPr lang="en-US"/>
        </a:p>
      </dgm:t>
    </dgm:pt>
    <dgm:pt modelId="{93E140E3-D987-40E2-B146-77BD9311EEC7}" type="sibTrans" cxnId="{A5C75F6F-C703-4675-828A-C76E98806CD9}">
      <dgm:prSet/>
      <dgm:spPr/>
      <dgm:t>
        <a:bodyPr/>
        <a:lstStyle/>
        <a:p>
          <a:endParaRPr lang="en-US"/>
        </a:p>
      </dgm:t>
    </dgm:pt>
    <dgm:pt modelId="{0C0650E1-E47A-4899-B9A8-C6E691702611}">
      <dgm:prSet/>
      <dgm:spPr/>
      <dgm:t>
        <a:bodyPr/>
        <a:lstStyle/>
        <a:p>
          <a:r>
            <a:rPr lang="en-US" b="0" dirty="0"/>
            <a:t>Tabular view with per-column filtering and multi-column sorting</a:t>
          </a:r>
          <a:endParaRPr lang="en-US" dirty="0"/>
        </a:p>
      </dgm:t>
    </dgm:pt>
    <dgm:pt modelId="{DEDF6DB7-6A81-4F85-BAB5-82B9B65C82D1}" type="parTrans" cxnId="{D0B5D757-F3A0-468D-BD13-2B18BD3A5736}">
      <dgm:prSet/>
      <dgm:spPr/>
      <dgm:t>
        <a:bodyPr/>
        <a:lstStyle/>
        <a:p>
          <a:endParaRPr lang="en-US"/>
        </a:p>
      </dgm:t>
    </dgm:pt>
    <dgm:pt modelId="{E8E32B08-0FF2-40B9-AD5F-497914E76DF9}" type="sibTrans" cxnId="{D0B5D757-F3A0-468D-BD13-2B18BD3A5736}">
      <dgm:prSet/>
      <dgm:spPr/>
      <dgm:t>
        <a:bodyPr/>
        <a:lstStyle/>
        <a:p>
          <a:endParaRPr lang="en-US"/>
        </a:p>
      </dgm:t>
    </dgm:pt>
    <dgm:pt modelId="{60A10D33-A2BA-49C2-B5D9-1A7A2E73058D}">
      <dgm:prSet/>
      <dgm:spPr/>
      <dgm:t>
        <a:bodyPr/>
        <a:lstStyle/>
        <a:p>
          <a:r>
            <a:rPr lang="en-US" b="0"/>
            <a:t>Exclusion list management and per-row comments</a:t>
          </a:r>
          <a:endParaRPr lang="en-US"/>
        </a:p>
      </dgm:t>
    </dgm:pt>
    <dgm:pt modelId="{136A9897-7EEB-497F-B1EB-787A4D2DBBCF}" type="parTrans" cxnId="{F41C9139-54B1-4B2A-A958-F7CA3760200E}">
      <dgm:prSet/>
      <dgm:spPr/>
      <dgm:t>
        <a:bodyPr/>
        <a:lstStyle/>
        <a:p>
          <a:endParaRPr lang="en-US"/>
        </a:p>
      </dgm:t>
    </dgm:pt>
    <dgm:pt modelId="{7A58647E-5576-43CA-B887-7D95E8AC98EC}" type="sibTrans" cxnId="{F41C9139-54B1-4B2A-A958-F7CA3760200E}">
      <dgm:prSet/>
      <dgm:spPr/>
      <dgm:t>
        <a:bodyPr/>
        <a:lstStyle/>
        <a:p>
          <a:endParaRPr lang="en-US"/>
        </a:p>
      </dgm:t>
    </dgm:pt>
    <dgm:pt modelId="{A623F9E8-D8BF-4497-98B2-19DBF6290516}">
      <dgm:prSet/>
      <dgm:spPr/>
      <dgm:t>
        <a:bodyPr/>
        <a:lstStyle/>
        <a:p>
          <a:r>
            <a:rPr lang="en-US" b="0"/>
            <a:t>Export to CSV, session save/load</a:t>
          </a:r>
          <a:endParaRPr lang="en-US"/>
        </a:p>
      </dgm:t>
    </dgm:pt>
    <dgm:pt modelId="{5C37C6BA-EB8D-45FC-A8E8-7BCB59594AE1}" type="parTrans" cxnId="{4F44D555-05DE-43E8-8F82-1E4C58629575}">
      <dgm:prSet/>
      <dgm:spPr/>
      <dgm:t>
        <a:bodyPr/>
        <a:lstStyle/>
        <a:p>
          <a:endParaRPr lang="en-US"/>
        </a:p>
      </dgm:t>
    </dgm:pt>
    <dgm:pt modelId="{D7184282-5B29-4E32-B88F-B1CE9EF2942C}" type="sibTrans" cxnId="{4F44D555-05DE-43E8-8F82-1E4C58629575}">
      <dgm:prSet/>
      <dgm:spPr/>
      <dgm:t>
        <a:bodyPr/>
        <a:lstStyle/>
        <a:p>
          <a:endParaRPr lang="en-US"/>
        </a:p>
      </dgm:t>
    </dgm:pt>
    <dgm:pt modelId="{D8E6879F-480C-46FF-B5F6-52E06DF34501}">
      <dgm:prSet/>
      <dgm:spPr/>
      <dgm:t>
        <a:bodyPr/>
        <a:lstStyle/>
        <a:p>
          <a:r>
            <a:rPr lang="en-US" b="0"/>
            <a:t>Visualizations: Pie chart, timeline, heatmap</a:t>
          </a:r>
          <a:endParaRPr lang="en-US"/>
        </a:p>
      </dgm:t>
    </dgm:pt>
    <dgm:pt modelId="{93198B92-796C-4D00-AF8E-FF20A9ACCD98}" type="parTrans" cxnId="{28C95D16-E07D-4171-89BB-1E65906E553A}">
      <dgm:prSet/>
      <dgm:spPr/>
      <dgm:t>
        <a:bodyPr/>
        <a:lstStyle/>
        <a:p>
          <a:endParaRPr lang="en-US"/>
        </a:p>
      </dgm:t>
    </dgm:pt>
    <dgm:pt modelId="{51F148A9-D788-4F3A-82A8-16260C08661C}" type="sibTrans" cxnId="{28C95D16-E07D-4171-89BB-1E65906E553A}">
      <dgm:prSet/>
      <dgm:spPr/>
      <dgm:t>
        <a:bodyPr/>
        <a:lstStyle/>
        <a:p>
          <a:endParaRPr lang="en-US"/>
        </a:p>
      </dgm:t>
    </dgm:pt>
    <dgm:pt modelId="{ACBA65E5-629F-44F2-BD82-0FB68225D994}">
      <dgm:prSet/>
      <dgm:spPr/>
      <dgm:t>
        <a:bodyPr/>
        <a:lstStyle/>
        <a:p>
          <a:pPr>
            <a:buNone/>
          </a:pPr>
          <a:r>
            <a:rPr lang="en-US" b="0" i="0" dirty="0"/>
            <a:t>Designed for efficiency, clarity, and collaboration</a:t>
          </a:r>
          <a:endParaRPr lang="en-US" dirty="0"/>
        </a:p>
      </dgm:t>
    </dgm:pt>
    <dgm:pt modelId="{05F9624A-4A57-4C90-9398-EB71BFD415E7}" type="parTrans" cxnId="{F0177E5F-686B-4747-BCB4-AF971D82207B}">
      <dgm:prSet/>
      <dgm:spPr/>
      <dgm:t>
        <a:bodyPr/>
        <a:lstStyle/>
        <a:p>
          <a:endParaRPr lang="en-US"/>
        </a:p>
      </dgm:t>
    </dgm:pt>
    <dgm:pt modelId="{435F9816-EE61-43F7-B513-01FA31E682DF}" type="sibTrans" cxnId="{F0177E5F-686B-4747-BCB4-AF971D82207B}">
      <dgm:prSet/>
      <dgm:spPr/>
      <dgm:t>
        <a:bodyPr/>
        <a:lstStyle/>
        <a:p>
          <a:endParaRPr lang="en-US"/>
        </a:p>
      </dgm:t>
    </dgm:pt>
    <dgm:pt modelId="{DF2CB2C5-A498-4593-8D6F-691CAD6D9FCC}" type="pres">
      <dgm:prSet presAssocID="{2ABF4C14-DA80-4DE9-A1A6-0FCB966F02DC}" presName="Name0" presStyleCnt="0">
        <dgm:presLayoutVars>
          <dgm:dir/>
          <dgm:animLvl val="lvl"/>
          <dgm:resizeHandles val="exact"/>
        </dgm:presLayoutVars>
      </dgm:prSet>
      <dgm:spPr/>
    </dgm:pt>
    <dgm:pt modelId="{FA75A1B2-878E-45B1-95AC-53A664EF670E}" type="pres">
      <dgm:prSet presAssocID="{721B2338-3335-4276-A7E6-9D8A684A222E}" presName="linNode" presStyleCnt="0"/>
      <dgm:spPr/>
    </dgm:pt>
    <dgm:pt modelId="{EF8D0936-5440-4811-BBC9-40C0AEA4FEF9}" type="pres">
      <dgm:prSet presAssocID="{721B2338-3335-4276-A7E6-9D8A684A222E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AED2351B-D3AF-4DDE-B933-C5105AE75113}" type="pres">
      <dgm:prSet presAssocID="{AF67FF7C-E654-43B4-8BFE-4BB81C333A2C}" presName="sp" presStyleCnt="0"/>
      <dgm:spPr/>
    </dgm:pt>
    <dgm:pt modelId="{92452B29-ACF7-4690-AED7-E15D657A3B9F}" type="pres">
      <dgm:prSet presAssocID="{7AEDD22C-4772-4471-BCBF-9A3DB520E049}" presName="linNode" presStyleCnt="0"/>
      <dgm:spPr/>
    </dgm:pt>
    <dgm:pt modelId="{EA5F8B2D-9155-4228-BBDE-D8DD1FCDA59E}" type="pres">
      <dgm:prSet presAssocID="{7AEDD22C-4772-4471-BCBF-9A3DB520E04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D392E085-BF8A-4C11-A756-6028BEE5D855}" type="pres">
      <dgm:prSet presAssocID="{93E140E3-D987-40E2-B146-77BD9311EEC7}" presName="sp" presStyleCnt="0"/>
      <dgm:spPr/>
    </dgm:pt>
    <dgm:pt modelId="{2C153B9D-E7EF-42D6-97FB-FC239663CBAD}" type="pres">
      <dgm:prSet presAssocID="{0C0650E1-E47A-4899-B9A8-C6E691702611}" presName="linNode" presStyleCnt="0"/>
      <dgm:spPr/>
    </dgm:pt>
    <dgm:pt modelId="{4E404DD6-CB04-48B9-94B6-B0A31D9EAF24}" type="pres">
      <dgm:prSet presAssocID="{0C0650E1-E47A-4899-B9A8-C6E69170261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F5D93EFA-AB1E-4119-901B-60BDC6641BF8}" type="pres">
      <dgm:prSet presAssocID="{E8E32B08-0FF2-40B9-AD5F-497914E76DF9}" presName="sp" presStyleCnt="0"/>
      <dgm:spPr/>
    </dgm:pt>
    <dgm:pt modelId="{F7DB3543-6CDD-49F0-9530-60564EC52D77}" type="pres">
      <dgm:prSet presAssocID="{60A10D33-A2BA-49C2-B5D9-1A7A2E73058D}" presName="linNode" presStyleCnt="0"/>
      <dgm:spPr/>
    </dgm:pt>
    <dgm:pt modelId="{64E27EB2-9D26-49D9-99B8-7993C1F46867}" type="pres">
      <dgm:prSet presAssocID="{60A10D33-A2BA-49C2-B5D9-1A7A2E73058D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649C80BD-3614-40D2-9DCF-F15C96FACBF1}" type="pres">
      <dgm:prSet presAssocID="{7A58647E-5576-43CA-B887-7D95E8AC98EC}" presName="sp" presStyleCnt="0"/>
      <dgm:spPr/>
    </dgm:pt>
    <dgm:pt modelId="{4435D9C2-96EB-49C0-A70D-1E41BAB35A15}" type="pres">
      <dgm:prSet presAssocID="{A623F9E8-D8BF-4497-98B2-19DBF6290516}" presName="linNode" presStyleCnt="0"/>
      <dgm:spPr/>
    </dgm:pt>
    <dgm:pt modelId="{3D21225F-F727-43CE-B7FE-06323BC03BE7}" type="pres">
      <dgm:prSet presAssocID="{A623F9E8-D8BF-4497-98B2-19DBF6290516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B58D6C3B-C817-45D0-A857-0D5130C42913}" type="pres">
      <dgm:prSet presAssocID="{D7184282-5B29-4E32-B88F-B1CE9EF2942C}" presName="sp" presStyleCnt="0"/>
      <dgm:spPr/>
    </dgm:pt>
    <dgm:pt modelId="{13DD68A6-04A0-4C1F-87DC-24DD9CC04E67}" type="pres">
      <dgm:prSet presAssocID="{D8E6879F-480C-46FF-B5F6-52E06DF34501}" presName="linNode" presStyleCnt="0"/>
      <dgm:spPr/>
    </dgm:pt>
    <dgm:pt modelId="{340ADE5E-58E3-4E33-B018-7322B01DFD9F}" type="pres">
      <dgm:prSet presAssocID="{D8E6879F-480C-46FF-B5F6-52E06DF34501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6EB9BF9A-5FE9-4067-A22F-6AB5DE64FA14}" type="pres">
      <dgm:prSet presAssocID="{51F148A9-D788-4F3A-82A8-16260C08661C}" presName="sp" presStyleCnt="0"/>
      <dgm:spPr/>
    </dgm:pt>
    <dgm:pt modelId="{B0AF4EA9-F570-4236-A43E-E22EEADBADD9}" type="pres">
      <dgm:prSet presAssocID="{ACBA65E5-629F-44F2-BD82-0FB68225D994}" presName="linNode" presStyleCnt="0"/>
      <dgm:spPr/>
    </dgm:pt>
    <dgm:pt modelId="{E4DA2D62-A478-4320-9CFC-27117328878B}" type="pres">
      <dgm:prSet presAssocID="{ACBA65E5-629F-44F2-BD82-0FB68225D994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28C95D16-E07D-4171-89BB-1E65906E553A}" srcId="{2ABF4C14-DA80-4DE9-A1A6-0FCB966F02DC}" destId="{D8E6879F-480C-46FF-B5F6-52E06DF34501}" srcOrd="5" destOrd="0" parTransId="{93198B92-796C-4D00-AF8E-FF20A9ACCD98}" sibTransId="{51F148A9-D788-4F3A-82A8-16260C08661C}"/>
    <dgm:cxn modelId="{BBC52E17-A42A-45FD-957D-806D18E49CB3}" type="presOf" srcId="{7AEDD22C-4772-4471-BCBF-9A3DB520E049}" destId="{EA5F8B2D-9155-4228-BBDE-D8DD1FCDA59E}" srcOrd="0" destOrd="0" presId="urn:microsoft.com/office/officeart/2005/8/layout/vList5"/>
    <dgm:cxn modelId="{69BEB722-AC9E-4BCC-A701-71D0DF87BD00}" srcId="{2ABF4C14-DA80-4DE9-A1A6-0FCB966F02DC}" destId="{721B2338-3335-4276-A7E6-9D8A684A222E}" srcOrd="0" destOrd="0" parTransId="{3D7C4711-574D-40A7-9EAF-A25153116DA1}" sibTransId="{AF67FF7C-E654-43B4-8BFE-4BB81C333A2C}"/>
    <dgm:cxn modelId="{9D07FD38-C842-4946-923C-A70D8B6AAAB0}" type="presOf" srcId="{D8E6879F-480C-46FF-B5F6-52E06DF34501}" destId="{340ADE5E-58E3-4E33-B018-7322B01DFD9F}" srcOrd="0" destOrd="0" presId="urn:microsoft.com/office/officeart/2005/8/layout/vList5"/>
    <dgm:cxn modelId="{F41C9139-54B1-4B2A-A958-F7CA3760200E}" srcId="{2ABF4C14-DA80-4DE9-A1A6-0FCB966F02DC}" destId="{60A10D33-A2BA-49C2-B5D9-1A7A2E73058D}" srcOrd="3" destOrd="0" parTransId="{136A9897-7EEB-497F-B1EB-787A4D2DBBCF}" sibTransId="{7A58647E-5576-43CA-B887-7D95E8AC98EC}"/>
    <dgm:cxn modelId="{F0177E5F-686B-4747-BCB4-AF971D82207B}" srcId="{2ABF4C14-DA80-4DE9-A1A6-0FCB966F02DC}" destId="{ACBA65E5-629F-44F2-BD82-0FB68225D994}" srcOrd="6" destOrd="0" parTransId="{05F9624A-4A57-4C90-9398-EB71BFD415E7}" sibTransId="{435F9816-EE61-43F7-B513-01FA31E682DF}"/>
    <dgm:cxn modelId="{8B02E046-EC85-41BD-8784-65C4081275C9}" type="presOf" srcId="{60A10D33-A2BA-49C2-B5D9-1A7A2E73058D}" destId="{64E27EB2-9D26-49D9-99B8-7993C1F46867}" srcOrd="0" destOrd="0" presId="urn:microsoft.com/office/officeart/2005/8/layout/vList5"/>
    <dgm:cxn modelId="{A5C75F6F-C703-4675-828A-C76E98806CD9}" srcId="{2ABF4C14-DA80-4DE9-A1A6-0FCB966F02DC}" destId="{7AEDD22C-4772-4471-BCBF-9A3DB520E049}" srcOrd="1" destOrd="0" parTransId="{1ACCEB72-5A05-4B4E-A26F-DC26C16717AB}" sibTransId="{93E140E3-D987-40E2-B146-77BD9311EEC7}"/>
    <dgm:cxn modelId="{4F44D555-05DE-43E8-8F82-1E4C58629575}" srcId="{2ABF4C14-DA80-4DE9-A1A6-0FCB966F02DC}" destId="{A623F9E8-D8BF-4497-98B2-19DBF6290516}" srcOrd="4" destOrd="0" parTransId="{5C37C6BA-EB8D-45FC-A8E8-7BCB59594AE1}" sibTransId="{D7184282-5B29-4E32-B88F-B1CE9EF2942C}"/>
    <dgm:cxn modelId="{D0B5D757-F3A0-468D-BD13-2B18BD3A5736}" srcId="{2ABF4C14-DA80-4DE9-A1A6-0FCB966F02DC}" destId="{0C0650E1-E47A-4899-B9A8-C6E691702611}" srcOrd="2" destOrd="0" parTransId="{DEDF6DB7-6A81-4F85-BAB5-82B9B65C82D1}" sibTransId="{E8E32B08-0FF2-40B9-AD5F-497914E76DF9}"/>
    <dgm:cxn modelId="{6A148D8A-691D-49E3-AAE0-84984E1B5C4D}" type="presOf" srcId="{721B2338-3335-4276-A7E6-9D8A684A222E}" destId="{EF8D0936-5440-4811-BBC9-40C0AEA4FEF9}" srcOrd="0" destOrd="0" presId="urn:microsoft.com/office/officeart/2005/8/layout/vList5"/>
    <dgm:cxn modelId="{DB91219C-5411-40AB-AAF9-7F960396EC40}" type="presOf" srcId="{0C0650E1-E47A-4899-B9A8-C6E691702611}" destId="{4E404DD6-CB04-48B9-94B6-B0A31D9EAF24}" srcOrd="0" destOrd="0" presId="urn:microsoft.com/office/officeart/2005/8/layout/vList5"/>
    <dgm:cxn modelId="{81842CB5-B2A9-4882-A526-83F26EB34F29}" type="presOf" srcId="{A623F9E8-D8BF-4497-98B2-19DBF6290516}" destId="{3D21225F-F727-43CE-B7FE-06323BC03BE7}" srcOrd="0" destOrd="0" presId="urn:microsoft.com/office/officeart/2005/8/layout/vList5"/>
    <dgm:cxn modelId="{80A551BC-8BFC-414C-B527-3E748F184865}" type="presOf" srcId="{2ABF4C14-DA80-4DE9-A1A6-0FCB966F02DC}" destId="{DF2CB2C5-A498-4593-8D6F-691CAD6D9FCC}" srcOrd="0" destOrd="0" presId="urn:microsoft.com/office/officeart/2005/8/layout/vList5"/>
    <dgm:cxn modelId="{792B84E8-BEBE-438A-81EF-1B0E28DF5218}" type="presOf" srcId="{ACBA65E5-629F-44F2-BD82-0FB68225D994}" destId="{E4DA2D62-A478-4320-9CFC-27117328878B}" srcOrd="0" destOrd="0" presId="urn:microsoft.com/office/officeart/2005/8/layout/vList5"/>
    <dgm:cxn modelId="{E3FDDBE2-F243-4D7B-9F47-4080FCACE9E1}" type="presParOf" srcId="{DF2CB2C5-A498-4593-8D6F-691CAD6D9FCC}" destId="{FA75A1B2-878E-45B1-95AC-53A664EF670E}" srcOrd="0" destOrd="0" presId="urn:microsoft.com/office/officeart/2005/8/layout/vList5"/>
    <dgm:cxn modelId="{17621DD9-F900-425E-BEE9-1DEC4849E721}" type="presParOf" srcId="{FA75A1B2-878E-45B1-95AC-53A664EF670E}" destId="{EF8D0936-5440-4811-BBC9-40C0AEA4FEF9}" srcOrd="0" destOrd="0" presId="urn:microsoft.com/office/officeart/2005/8/layout/vList5"/>
    <dgm:cxn modelId="{3A3D2DB3-49D5-4AE1-A7B3-E67D67A5FE15}" type="presParOf" srcId="{DF2CB2C5-A498-4593-8D6F-691CAD6D9FCC}" destId="{AED2351B-D3AF-4DDE-B933-C5105AE75113}" srcOrd="1" destOrd="0" presId="urn:microsoft.com/office/officeart/2005/8/layout/vList5"/>
    <dgm:cxn modelId="{1ED3E567-CB49-43AA-9A5C-F180F4CBE8FE}" type="presParOf" srcId="{DF2CB2C5-A498-4593-8D6F-691CAD6D9FCC}" destId="{92452B29-ACF7-4690-AED7-E15D657A3B9F}" srcOrd="2" destOrd="0" presId="urn:microsoft.com/office/officeart/2005/8/layout/vList5"/>
    <dgm:cxn modelId="{FB88A667-61AD-478C-96DE-BFE09701158C}" type="presParOf" srcId="{92452B29-ACF7-4690-AED7-E15D657A3B9F}" destId="{EA5F8B2D-9155-4228-BBDE-D8DD1FCDA59E}" srcOrd="0" destOrd="0" presId="urn:microsoft.com/office/officeart/2005/8/layout/vList5"/>
    <dgm:cxn modelId="{8F708996-D0E5-43DC-8B70-5A7716879DB0}" type="presParOf" srcId="{DF2CB2C5-A498-4593-8D6F-691CAD6D9FCC}" destId="{D392E085-BF8A-4C11-A756-6028BEE5D855}" srcOrd="3" destOrd="0" presId="urn:microsoft.com/office/officeart/2005/8/layout/vList5"/>
    <dgm:cxn modelId="{F52737D7-69A2-4FB7-B1BE-007FB72A805F}" type="presParOf" srcId="{DF2CB2C5-A498-4593-8D6F-691CAD6D9FCC}" destId="{2C153B9D-E7EF-42D6-97FB-FC239663CBAD}" srcOrd="4" destOrd="0" presId="urn:microsoft.com/office/officeart/2005/8/layout/vList5"/>
    <dgm:cxn modelId="{9176D57F-F995-47A1-AE30-CFF70FB3BAFB}" type="presParOf" srcId="{2C153B9D-E7EF-42D6-97FB-FC239663CBAD}" destId="{4E404DD6-CB04-48B9-94B6-B0A31D9EAF24}" srcOrd="0" destOrd="0" presId="urn:microsoft.com/office/officeart/2005/8/layout/vList5"/>
    <dgm:cxn modelId="{CD54E607-CE7D-4A3D-BB1A-4FE724C8B056}" type="presParOf" srcId="{DF2CB2C5-A498-4593-8D6F-691CAD6D9FCC}" destId="{F5D93EFA-AB1E-4119-901B-60BDC6641BF8}" srcOrd="5" destOrd="0" presId="urn:microsoft.com/office/officeart/2005/8/layout/vList5"/>
    <dgm:cxn modelId="{6BF0D079-4C69-4BA0-85A2-10511B8852B8}" type="presParOf" srcId="{DF2CB2C5-A498-4593-8D6F-691CAD6D9FCC}" destId="{F7DB3543-6CDD-49F0-9530-60564EC52D77}" srcOrd="6" destOrd="0" presId="urn:microsoft.com/office/officeart/2005/8/layout/vList5"/>
    <dgm:cxn modelId="{0B470C06-5F99-47FE-8F08-BF9B0A136869}" type="presParOf" srcId="{F7DB3543-6CDD-49F0-9530-60564EC52D77}" destId="{64E27EB2-9D26-49D9-99B8-7993C1F46867}" srcOrd="0" destOrd="0" presId="urn:microsoft.com/office/officeart/2005/8/layout/vList5"/>
    <dgm:cxn modelId="{E75FC411-7B11-4B18-A524-D8297972EB4D}" type="presParOf" srcId="{DF2CB2C5-A498-4593-8D6F-691CAD6D9FCC}" destId="{649C80BD-3614-40D2-9DCF-F15C96FACBF1}" srcOrd="7" destOrd="0" presId="urn:microsoft.com/office/officeart/2005/8/layout/vList5"/>
    <dgm:cxn modelId="{8457F00B-02FE-4F1C-8772-5E250BA3D320}" type="presParOf" srcId="{DF2CB2C5-A498-4593-8D6F-691CAD6D9FCC}" destId="{4435D9C2-96EB-49C0-A70D-1E41BAB35A15}" srcOrd="8" destOrd="0" presId="urn:microsoft.com/office/officeart/2005/8/layout/vList5"/>
    <dgm:cxn modelId="{48002E59-67CE-4A58-ACEC-4F845D0FF1CD}" type="presParOf" srcId="{4435D9C2-96EB-49C0-A70D-1E41BAB35A15}" destId="{3D21225F-F727-43CE-B7FE-06323BC03BE7}" srcOrd="0" destOrd="0" presId="urn:microsoft.com/office/officeart/2005/8/layout/vList5"/>
    <dgm:cxn modelId="{7571DFA8-B0D7-4C3C-B814-2DDB9D20A055}" type="presParOf" srcId="{DF2CB2C5-A498-4593-8D6F-691CAD6D9FCC}" destId="{B58D6C3B-C817-45D0-A857-0D5130C42913}" srcOrd="9" destOrd="0" presId="urn:microsoft.com/office/officeart/2005/8/layout/vList5"/>
    <dgm:cxn modelId="{F115C1A3-037E-487D-96B9-6D4C440C9275}" type="presParOf" srcId="{DF2CB2C5-A498-4593-8D6F-691CAD6D9FCC}" destId="{13DD68A6-04A0-4C1F-87DC-24DD9CC04E67}" srcOrd="10" destOrd="0" presId="urn:microsoft.com/office/officeart/2005/8/layout/vList5"/>
    <dgm:cxn modelId="{B79D27E8-DEBC-486A-9B7E-6D9212039EC8}" type="presParOf" srcId="{13DD68A6-04A0-4C1F-87DC-24DD9CC04E67}" destId="{340ADE5E-58E3-4E33-B018-7322B01DFD9F}" srcOrd="0" destOrd="0" presId="urn:microsoft.com/office/officeart/2005/8/layout/vList5"/>
    <dgm:cxn modelId="{8FC5A980-72EC-48C2-A171-D08E88A828CB}" type="presParOf" srcId="{DF2CB2C5-A498-4593-8D6F-691CAD6D9FCC}" destId="{6EB9BF9A-5FE9-4067-A22F-6AB5DE64FA14}" srcOrd="11" destOrd="0" presId="urn:microsoft.com/office/officeart/2005/8/layout/vList5"/>
    <dgm:cxn modelId="{EBE7DE5D-38DE-49FE-A8D3-D0BAB1F128E8}" type="presParOf" srcId="{DF2CB2C5-A498-4593-8D6F-691CAD6D9FCC}" destId="{B0AF4EA9-F570-4236-A43E-E22EEADBADD9}" srcOrd="12" destOrd="0" presId="urn:microsoft.com/office/officeart/2005/8/layout/vList5"/>
    <dgm:cxn modelId="{090F8637-C572-4699-A05B-2151A2CD3017}" type="presParOf" srcId="{B0AF4EA9-F570-4236-A43E-E22EEADBADD9}" destId="{E4DA2D62-A478-4320-9CFC-27117328878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B6E01A-BEFC-46BE-87B1-54EAEACA8F45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223B5F-13F5-4EAF-87D9-F91BFAF4E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Table View:</a:t>
          </a:r>
          <a:r>
            <a:rPr lang="en-US" b="0" dirty="0"/>
            <a:t> Parsed log messages</a:t>
          </a:r>
          <a:endParaRPr lang="en-US" dirty="0"/>
        </a:p>
      </dgm:t>
    </dgm:pt>
    <dgm:pt modelId="{A8109924-2132-49F9-84FE-A7A46106A3AB}" type="parTrans" cxnId="{F405BCD2-9535-463B-A7E0-349E99A6ACE6}">
      <dgm:prSet/>
      <dgm:spPr/>
      <dgm:t>
        <a:bodyPr/>
        <a:lstStyle/>
        <a:p>
          <a:endParaRPr lang="en-US"/>
        </a:p>
      </dgm:t>
    </dgm:pt>
    <dgm:pt modelId="{D477F320-C93D-4FDC-990C-2766E38A5E5B}" type="sibTrans" cxnId="{F405BCD2-9535-463B-A7E0-349E99A6ACE6}">
      <dgm:prSet/>
      <dgm:spPr/>
      <dgm:t>
        <a:bodyPr/>
        <a:lstStyle/>
        <a:p>
          <a:endParaRPr lang="en-US"/>
        </a:p>
      </dgm:t>
    </dgm:pt>
    <dgm:pt modelId="{1046B540-4AEB-4E7A-95F5-BC87E1ACAA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 Row:</a:t>
          </a:r>
          <a:r>
            <a:rPr lang="en-US" b="0"/>
            <a:t> Per-column filtering</a:t>
          </a:r>
          <a:endParaRPr lang="en-US"/>
        </a:p>
      </dgm:t>
    </dgm:pt>
    <dgm:pt modelId="{B555C312-DA8D-49D5-9DA2-1DD980DB16EF}" type="parTrans" cxnId="{E6E2B8B9-7280-40F1-9EC6-205C40CDF507}">
      <dgm:prSet/>
      <dgm:spPr/>
      <dgm:t>
        <a:bodyPr/>
        <a:lstStyle/>
        <a:p>
          <a:endParaRPr lang="en-US"/>
        </a:p>
      </dgm:t>
    </dgm:pt>
    <dgm:pt modelId="{967617FF-14CF-4597-99FE-F7BD9C5806B3}" type="sibTrans" cxnId="{E6E2B8B9-7280-40F1-9EC6-205C40CDF507}">
      <dgm:prSet/>
      <dgm:spPr/>
      <dgm:t>
        <a:bodyPr/>
        <a:lstStyle/>
        <a:p>
          <a:endParaRPr lang="en-US"/>
        </a:p>
      </dgm:t>
    </dgm:pt>
    <dgm:pt modelId="{08AE6151-2E75-411E-96BE-5BCEF30588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Menus:</a:t>
          </a:r>
          <a:r>
            <a:rPr lang="en-US" b="0"/>
            <a:t> File, Edit, Columns, Exclusion, Log, Summary, Session, Settings, Visualization, Help</a:t>
          </a:r>
          <a:endParaRPr lang="en-US"/>
        </a:p>
      </dgm:t>
    </dgm:pt>
    <dgm:pt modelId="{38D45B0B-D446-4706-9E6F-53CC60AC78BA}" type="parTrans" cxnId="{880865D2-C6BE-43D2-814A-B5E1385C9AFA}">
      <dgm:prSet/>
      <dgm:spPr/>
      <dgm:t>
        <a:bodyPr/>
        <a:lstStyle/>
        <a:p>
          <a:endParaRPr lang="en-US"/>
        </a:p>
      </dgm:t>
    </dgm:pt>
    <dgm:pt modelId="{2601747B-FF41-417B-BF15-A9C814CF6F43}" type="sibTrans" cxnId="{880865D2-C6BE-43D2-814A-B5E1385C9AFA}">
      <dgm:prSet/>
      <dgm:spPr/>
      <dgm:t>
        <a:bodyPr/>
        <a:lstStyle/>
        <a:p>
          <a:endParaRPr lang="en-US"/>
        </a:p>
      </dgm:t>
    </dgm:pt>
    <dgm:pt modelId="{D0431794-E84C-42A5-A049-14FDA70554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Status Bar &amp; Progress Bar</a:t>
          </a:r>
        </a:p>
      </dgm:t>
    </dgm:pt>
    <dgm:pt modelId="{026ADD36-C52E-48B3-A9C3-EBF1E20DD190}" type="parTrans" cxnId="{83423E66-FC34-4BDF-9375-CC4905C45D9A}">
      <dgm:prSet/>
      <dgm:spPr/>
      <dgm:t>
        <a:bodyPr/>
        <a:lstStyle/>
        <a:p>
          <a:endParaRPr lang="en-US"/>
        </a:p>
      </dgm:t>
    </dgm:pt>
    <dgm:pt modelId="{2E0D7729-810F-49C0-900C-0BEE12A7F13D}" type="sibTrans" cxnId="{83423E66-FC34-4BDF-9375-CC4905C45D9A}">
      <dgm:prSet/>
      <dgm:spPr/>
      <dgm:t>
        <a:bodyPr/>
        <a:lstStyle/>
        <a:p>
          <a:endParaRPr lang="en-US"/>
        </a:p>
      </dgm:t>
    </dgm:pt>
    <dgm:pt modelId="{C04306D5-0BF7-442D-A29C-FDC2DB1DD380}" type="pres">
      <dgm:prSet presAssocID="{C1B6E01A-BEFC-46BE-87B1-54EAEACA8F45}" presName="root" presStyleCnt="0">
        <dgm:presLayoutVars>
          <dgm:dir/>
          <dgm:resizeHandles val="exact"/>
        </dgm:presLayoutVars>
      </dgm:prSet>
      <dgm:spPr/>
    </dgm:pt>
    <dgm:pt modelId="{94247CFA-AFF0-4725-B8ED-95BB90C5E040}" type="pres">
      <dgm:prSet presAssocID="{22223B5F-13F5-4EAF-87D9-F91BFAF4EB8E}" presName="compNode" presStyleCnt="0"/>
      <dgm:spPr/>
    </dgm:pt>
    <dgm:pt modelId="{A305B578-220D-4E5D-B981-C45E32110C1A}" type="pres">
      <dgm:prSet presAssocID="{22223B5F-13F5-4EAF-87D9-F91BFAF4EB8E}" presName="bgRect" presStyleLbl="bgShp" presStyleIdx="0" presStyleCnt="4"/>
      <dgm:spPr/>
    </dgm:pt>
    <dgm:pt modelId="{0E88943D-E465-4AC5-A597-DF3227C61781}" type="pres">
      <dgm:prSet presAssocID="{22223B5F-13F5-4EAF-87D9-F91BFAF4EB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D08C2F4-23F9-481C-93E8-744DEDA14DD5}" type="pres">
      <dgm:prSet presAssocID="{22223B5F-13F5-4EAF-87D9-F91BFAF4EB8E}" presName="spaceRect" presStyleCnt="0"/>
      <dgm:spPr/>
    </dgm:pt>
    <dgm:pt modelId="{291053E8-7BCE-4FCC-AE64-F4D220142039}" type="pres">
      <dgm:prSet presAssocID="{22223B5F-13F5-4EAF-87D9-F91BFAF4EB8E}" presName="parTx" presStyleLbl="revTx" presStyleIdx="0" presStyleCnt="4">
        <dgm:presLayoutVars>
          <dgm:chMax val="0"/>
          <dgm:chPref val="0"/>
        </dgm:presLayoutVars>
      </dgm:prSet>
      <dgm:spPr/>
    </dgm:pt>
    <dgm:pt modelId="{F6B3E4FD-6E54-4C0B-B287-3DFF23BFA960}" type="pres">
      <dgm:prSet presAssocID="{D477F320-C93D-4FDC-990C-2766E38A5E5B}" presName="sibTrans" presStyleCnt="0"/>
      <dgm:spPr/>
    </dgm:pt>
    <dgm:pt modelId="{0716AB0E-4105-4882-8175-2899EC79C7DB}" type="pres">
      <dgm:prSet presAssocID="{1046B540-4AEB-4E7A-95F5-BC87E1ACAAB1}" presName="compNode" presStyleCnt="0"/>
      <dgm:spPr/>
    </dgm:pt>
    <dgm:pt modelId="{480E320A-8A13-4587-83E2-D00E9607DC8B}" type="pres">
      <dgm:prSet presAssocID="{1046B540-4AEB-4E7A-95F5-BC87E1ACAAB1}" presName="bgRect" presStyleLbl="bgShp" presStyleIdx="1" presStyleCnt="4"/>
      <dgm:spPr/>
    </dgm:pt>
    <dgm:pt modelId="{422CE7D5-6DCA-4EB4-BB69-3FE39366D486}" type="pres">
      <dgm:prSet presAssocID="{1046B540-4AEB-4E7A-95F5-BC87E1ACAA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70247BD-453F-4835-8D3B-0D5B38B4A84F}" type="pres">
      <dgm:prSet presAssocID="{1046B540-4AEB-4E7A-95F5-BC87E1ACAAB1}" presName="spaceRect" presStyleCnt="0"/>
      <dgm:spPr/>
    </dgm:pt>
    <dgm:pt modelId="{3DEE7E02-24CC-4755-A766-4EA2AF60BE02}" type="pres">
      <dgm:prSet presAssocID="{1046B540-4AEB-4E7A-95F5-BC87E1ACAAB1}" presName="parTx" presStyleLbl="revTx" presStyleIdx="1" presStyleCnt="4">
        <dgm:presLayoutVars>
          <dgm:chMax val="0"/>
          <dgm:chPref val="0"/>
        </dgm:presLayoutVars>
      </dgm:prSet>
      <dgm:spPr/>
    </dgm:pt>
    <dgm:pt modelId="{975DE21F-3598-4C6D-AE94-C81F488DCED4}" type="pres">
      <dgm:prSet presAssocID="{967617FF-14CF-4597-99FE-F7BD9C5806B3}" presName="sibTrans" presStyleCnt="0"/>
      <dgm:spPr/>
    </dgm:pt>
    <dgm:pt modelId="{98C60051-C123-4DD1-888C-03386F0051ED}" type="pres">
      <dgm:prSet presAssocID="{08AE6151-2E75-411E-96BE-5BCEF3058888}" presName="compNode" presStyleCnt="0"/>
      <dgm:spPr/>
    </dgm:pt>
    <dgm:pt modelId="{36391FB0-FB4A-4679-97E3-CD8FCB28F699}" type="pres">
      <dgm:prSet presAssocID="{08AE6151-2E75-411E-96BE-5BCEF3058888}" presName="bgRect" presStyleLbl="bgShp" presStyleIdx="2" presStyleCnt="4"/>
      <dgm:spPr/>
    </dgm:pt>
    <dgm:pt modelId="{A3A1F43C-E7A0-4D9A-816A-809BDE7696E0}" type="pres">
      <dgm:prSet presAssocID="{08AE6151-2E75-411E-96BE-5BCEF30588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A2F9F3F-6624-47A7-8482-969BACAE227F}" type="pres">
      <dgm:prSet presAssocID="{08AE6151-2E75-411E-96BE-5BCEF3058888}" presName="spaceRect" presStyleCnt="0"/>
      <dgm:spPr/>
    </dgm:pt>
    <dgm:pt modelId="{107D58E5-8FC9-4685-A7E0-6B03FF318095}" type="pres">
      <dgm:prSet presAssocID="{08AE6151-2E75-411E-96BE-5BCEF3058888}" presName="parTx" presStyleLbl="revTx" presStyleIdx="2" presStyleCnt="4">
        <dgm:presLayoutVars>
          <dgm:chMax val="0"/>
          <dgm:chPref val="0"/>
        </dgm:presLayoutVars>
      </dgm:prSet>
      <dgm:spPr/>
    </dgm:pt>
    <dgm:pt modelId="{E888038F-58FB-437C-BF3C-8BA746236F4F}" type="pres">
      <dgm:prSet presAssocID="{2601747B-FF41-417B-BF15-A9C814CF6F43}" presName="sibTrans" presStyleCnt="0"/>
      <dgm:spPr/>
    </dgm:pt>
    <dgm:pt modelId="{2C52419E-AD81-4B31-BD02-E850656788F5}" type="pres">
      <dgm:prSet presAssocID="{D0431794-E84C-42A5-A049-14FDA70554CE}" presName="compNode" presStyleCnt="0"/>
      <dgm:spPr/>
    </dgm:pt>
    <dgm:pt modelId="{8C07E322-39BF-49F7-8D83-E56BB12FD329}" type="pres">
      <dgm:prSet presAssocID="{D0431794-E84C-42A5-A049-14FDA70554CE}" presName="bgRect" presStyleLbl="bgShp" presStyleIdx="3" presStyleCnt="4"/>
      <dgm:spPr/>
    </dgm:pt>
    <dgm:pt modelId="{422BD86C-57B9-44E5-8D0C-A7D776EC3EBD}" type="pres">
      <dgm:prSet presAssocID="{D0431794-E84C-42A5-A049-14FDA70554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BE0176-5D1C-4DE7-9422-623B64014F3B}" type="pres">
      <dgm:prSet presAssocID="{D0431794-E84C-42A5-A049-14FDA70554CE}" presName="spaceRect" presStyleCnt="0"/>
      <dgm:spPr/>
    </dgm:pt>
    <dgm:pt modelId="{AEE06FDC-64AF-4CF0-ABAE-E981EBF2FA5C}" type="pres">
      <dgm:prSet presAssocID="{D0431794-E84C-42A5-A049-14FDA70554C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DABA002-7CA4-4FAF-8AEB-4ED888E9031D}" type="presOf" srcId="{1046B540-4AEB-4E7A-95F5-BC87E1ACAAB1}" destId="{3DEE7E02-24CC-4755-A766-4EA2AF60BE02}" srcOrd="0" destOrd="0" presId="urn:microsoft.com/office/officeart/2018/2/layout/IconVerticalSolidList"/>
    <dgm:cxn modelId="{32D06B03-4C01-42D3-8CFD-21234A283301}" type="presOf" srcId="{08AE6151-2E75-411E-96BE-5BCEF3058888}" destId="{107D58E5-8FC9-4685-A7E0-6B03FF318095}" srcOrd="0" destOrd="0" presId="urn:microsoft.com/office/officeart/2018/2/layout/IconVerticalSolidList"/>
    <dgm:cxn modelId="{83423E66-FC34-4BDF-9375-CC4905C45D9A}" srcId="{C1B6E01A-BEFC-46BE-87B1-54EAEACA8F45}" destId="{D0431794-E84C-42A5-A049-14FDA70554CE}" srcOrd="3" destOrd="0" parTransId="{026ADD36-C52E-48B3-A9C3-EBF1E20DD190}" sibTransId="{2E0D7729-810F-49C0-900C-0BEE12A7F13D}"/>
    <dgm:cxn modelId="{7C1AAD4E-BB6F-4337-B14E-84FC01F32FCA}" type="presOf" srcId="{22223B5F-13F5-4EAF-87D9-F91BFAF4EB8E}" destId="{291053E8-7BCE-4FCC-AE64-F4D220142039}" srcOrd="0" destOrd="0" presId="urn:microsoft.com/office/officeart/2018/2/layout/IconVerticalSolidList"/>
    <dgm:cxn modelId="{3C7E0396-4E09-4A20-93A1-90B745B17927}" type="presOf" srcId="{C1B6E01A-BEFC-46BE-87B1-54EAEACA8F45}" destId="{C04306D5-0BF7-442D-A29C-FDC2DB1DD380}" srcOrd="0" destOrd="0" presId="urn:microsoft.com/office/officeart/2018/2/layout/IconVerticalSolidList"/>
    <dgm:cxn modelId="{E6E2B8B9-7280-40F1-9EC6-205C40CDF507}" srcId="{C1B6E01A-BEFC-46BE-87B1-54EAEACA8F45}" destId="{1046B540-4AEB-4E7A-95F5-BC87E1ACAAB1}" srcOrd="1" destOrd="0" parTransId="{B555C312-DA8D-49D5-9DA2-1DD980DB16EF}" sibTransId="{967617FF-14CF-4597-99FE-F7BD9C5806B3}"/>
    <dgm:cxn modelId="{D7A327BA-9D68-4305-89A5-59DAE6A3BB7D}" type="presOf" srcId="{D0431794-E84C-42A5-A049-14FDA70554CE}" destId="{AEE06FDC-64AF-4CF0-ABAE-E981EBF2FA5C}" srcOrd="0" destOrd="0" presId="urn:microsoft.com/office/officeart/2018/2/layout/IconVerticalSolidList"/>
    <dgm:cxn modelId="{880865D2-C6BE-43D2-814A-B5E1385C9AFA}" srcId="{C1B6E01A-BEFC-46BE-87B1-54EAEACA8F45}" destId="{08AE6151-2E75-411E-96BE-5BCEF3058888}" srcOrd="2" destOrd="0" parTransId="{38D45B0B-D446-4706-9E6F-53CC60AC78BA}" sibTransId="{2601747B-FF41-417B-BF15-A9C814CF6F43}"/>
    <dgm:cxn modelId="{F405BCD2-9535-463B-A7E0-349E99A6ACE6}" srcId="{C1B6E01A-BEFC-46BE-87B1-54EAEACA8F45}" destId="{22223B5F-13F5-4EAF-87D9-F91BFAF4EB8E}" srcOrd="0" destOrd="0" parTransId="{A8109924-2132-49F9-84FE-A7A46106A3AB}" sibTransId="{D477F320-C93D-4FDC-990C-2766E38A5E5B}"/>
    <dgm:cxn modelId="{E6D9C965-081E-4951-BB16-FB45FE5D0D45}" type="presParOf" srcId="{C04306D5-0BF7-442D-A29C-FDC2DB1DD380}" destId="{94247CFA-AFF0-4725-B8ED-95BB90C5E040}" srcOrd="0" destOrd="0" presId="urn:microsoft.com/office/officeart/2018/2/layout/IconVerticalSolidList"/>
    <dgm:cxn modelId="{4AD90192-A775-40A2-8C8C-1A2D2F44D634}" type="presParOf" srcId="{94247CFA-AFF0-4725-B8ED-95BB90C5E040}" destId="{A305B578-220D-4E5D-B981-C45E32110C1A}" srcOrd="0" destOrd="0" presId="urn:microsoft.com/office/officeart/2018/2/layout/IconVerticalSolidList"/>
    <dgm:cxn modelId="{0D1F2AC0-E5D8-4549-B4AD-083445BFE773}" type="presParOf" srcId="{94247CFA-AFF0-4725-B8ED-95BB90C5E040}" destId="{0E88943D-E465-4AC5-A597-DF3227C61781}" srcOrd="1" destOrd="0" presId="urn:microsoft.com/office/officeart/2018/2/layout/IconVerticalSolidList"/>
    <dgm:cxn modelId="{62A16CD0-38DD-4FC1-9874-9F6982F44722}" type="presParOf" srcId="{94247CFA-AFF0-4725-B8ED-95BB90C5E040}" destId="{7D08C2F4-23F9-481C-93E8-744DEDA14DD5}" srcOrd="2" destOrd="0" presId="urn:microsoft.com/office/officeart/2018/2/layout/IconVerticalSolidList"/>
    <dgm:cxn modelId="{C770AAA3-9FAB-43A7-8617-15ED135B3D97}" type="presParOf" srcId="{94247CFA-AFF0-4725-B8ED-95BB90C5E040}" destId="{291053E8-7BCE-4FCC-AE64-F4D220142039}" srcOrd="3" destOrd="0" presId="urn:microsoft.com/office/officeart/2018/2/layout/IconVerticalSolidList"/>
    <dgm:cxn modelId="{86E7609B-A96A-4979-A0DC-722EABA051BE}" type="presParOf" srcId="{C04306D5-0BF7-442D-A29C-FDC2DB1DD380}" destId="{F6B3E4FD-6E54-4C0B-B287-3DFF23BFA960}" srcOrd="1" destOrd="0" presId="urn:microsoft.com/office/officeart/2018/2/layout/IconVerticalSolidList"/>
    <dgm:cxn modelId="{FCE07265-4A83-4AEE-9EF8-ACF77944DB41}" type="presParOf" srcId="{C04306D5-0BF7-442D-A29C-FDC2DB1DD380}" destId="{0716AB0E-4105-4882-8175-2899EC79C7DB}" srcOrd="2" destOrd="0" presId="urn:microsoft.com/office/officeart/2018/2/layout/IconVerticalSolidList"/>
    <dgm:cxn modelId="{5851075B-F194-4184-8435-79C1024A4C22}" type="presParOf" srcId="{0716AB0E-4105-4882-8175-2899EC79C7DB}" destId="{480E320A-8A13-4587-83E2-D00E9607DC8B}" srcOrd="0" destOrd="0" presId="urn:microsoft.com/office/officeart/2018/2/layout/IconVerticalSolidList"/>
    <dgm:cxn modelId="{7DCCE0D2-C8D1-406D-864B-0D695EB13FC3}" type="presParOf" srcId="{0716AB0E-4105-4882-8175-2899EC79C7DB}" destId="{422CE7D5-6DCA-4EB4-BB69-3FE39366D486}" srcOrd="1" destOrd="0" presId="urn:microsoft.com/office/officeart/2018/2/layout/IconVerticalSolidList"/>
    <dgm:cxn modelId="{13C2C615-63D8-43D6-AB0E-765A7C534232}" type="presParOf" srcId="{0716AB0E-4105-4882-8175-2899EC79C7DB}" destId="{C70247BD-453F-4835-8D3B-0D5B38B4A84F}" srcOrd="2" destOrd="0" presId="urn:microsoft.com/office/officeart/2018/2/layout/IconVerticalSolidList"/>
    <dgm:cxn modelId="{5B58AE27-F9C7-489F-8EC0-51F84180502F}" type="presParOf" srcId="{0716AB0E-4105-4882-8175-2899EC79C7DB}" destId="{3DEE7E02-24CC-4755-A766-4EA2AF60BE02}" srcOrd="3" destOrd="0" presId="urn:microsoft.com/office/officeart/2018/2/layout/IconVerticalSolidList"/>
    <dgm:cxn modelId="{8229FC69-DCE7-4177-A330-4DC19267938F}" type="presParOf" srcId="{C04306D5-0BF7-442D-A29C-FDC2DB1DD380}" destId="{975DE21F-3598-4C6D-AE94-C81F488DCED4}" srcOrd="3" destOrd="0" presId="urn:microsoft.com/office/officeart/2018/2/layout/IconVerticalSolidList"/>
    <dgm:cxn modelId="{6018AB9D-8A35-4EC6-80E5-6F888F9F54DC}" type="presParOf" srcId="{C04306D5-0BF7-442D-A29C-FDC2DB1DD380}" destId="{98C60051-C123-4DD1-888C-03386F0051ED}" srcOrd="4" destOrd="0" presId="urn:microsoft.com/office/officeart/2018/2/layout/IconVerticalSolidList"/>
    <dgm:cxn modelId="{BC6F2A86-1D35-431A-8D90-6B2B91895FE9}" type="presParOf" srcId="{98C60051-C123-4DD1-888C-03386F0051ED}" destId="{36391FB0-FB4A-4679-97E3-CD8FCB28F699}" srcOrd="0" destOrd="0" presId="urn:microsoft.com/office/officeart/2018/2/layout/IconVerticalSolidList"/>
    <dgm:cxn modelId="{F2E1213A-08F5-4CEB-BE8A-705F20E790C0}" type="presParOf" srcId="{98C60051-C123-4DD1-888C-03386F0051ED}" destId="{A3A1F43C-E7A0-4D9A-816A-809BDE7696E0}" srcOrd="1" destOrd="0" presId="urn:microsoft.com/office/officeart/2018/2/layout/IconVerticalSolidList"/>
    <dgm:cxn modelId="{DE2A9003-CB2E-4455-917C-F65B974B00E3}" type="presParOf" srcId="{98C60051-C123-4DD1-888C-03386F0051ED}" destId="{7A2F9F3F-6624-47A7-8482-969BACAE227F}" srcOrd="2" destOrd="0" presId="urn:microsoft.com/office/officeart/2018/2/layout/IconVerticalSolidList"/>
    <dgm:cxn modelId="{2CFD1AE7-3E87-49C0-9B7A-CA684A2FF346}" type="presParOf" srcId="{98C60051-C123-4DD1-888C-03386F0051ED}" destId="{107D58E5-8FC9-4685-A7E0-6B03FF318095}" srcOrd="3" destOrd="0" presId="urn:microsoft.com/office/officeart/2018/2/layout/IconVerticalSolidList"/>
    <dgm:cxn modelId="{008F8E95-8EA9-4244-96AA-8E99E75EE1CB}" type="presParOf" srcId="{C04306D5-0BF7-442D-A29C-FDC2DB1DD380}" destId="{E888038F-58FB-437C-BF3C-8BA746236F4F}" srcOrd="5" destOrd="0" presId="urn:microsoft.com/office/officeart/2018/2/layout/IconVerticalSolidList"/>
    <dgm:cxn modelId="{0828FDF6-7033-4A08-B83E-6392644EAC3A}" type="presParOf" srcId="{C04306D5-0BF7-442D-A29C-FDC2DB1DD380}" destId="{2C52419E-AD81-4B31-BD02-E850656788F5}" srcOrd="6" destOrd="0" presId="urn:microsoft.com/office/officeart/2018/2/layout/IconVerticalSolidList"/>
    <dgm:cxn modelId="{7EE65A5E-A92E-4792-A693-D7493A337FE6}" type="presParOf" srcId="{2C52419E-AD81-4B31-BD02-E850656788F5}" destId="{8C07E322-39BF-49F7-8D83-E56BB12FD329}" srcOrd="0" destOrd="0" presId="urn:microsoft.com/office/officeart/2018/2/layout/IconVerticalSolidList"/>
    <dgm:cxn modelId="{E3DD0216-0340-45B5-819F-86663CDCA726}" type="presParOf" srcId="{2C52419E-AD81-4B31-BD02-E850656788F5}" destId="{422BD86C-57B9-44E5-8D0C-A7D776EC3EBD}" srcOrd="1" destOrd="0" presId="urn:microsoft.com/office/officeart/2018/2/layout/IconVerticalSolidList"/>
    <dgm:cxn modelId="{C8B1E799-AE07-41FF-B4AA-66B8EC34F3F1}" type="presParOf" srcId="{2C52419E-AD81-4B31-BD02-E850656788F5}" destId="{C1BE0176-5D1C-4DE7-9422-623B64014F3B}" srcOrd="2" destOrd="0" presId="urn:microsoft.com/office/officeart/2018/2/layout/IconVerticalSolidList"/>
    <dgm:cxn modelId="{C413D1E0-E30D-4364-8C0A-4009C7271A1D}" type="presParOf" srcId="{2C52419E-AD81-4B31-BD02-E850656788F5}" destId="{AEE06FDC-64AF-4CF0-ABAE-E981EBF2F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3AAC95-6D16-4AE3-8A7F-357909574D8E}" type="doc">
      <dgm:prSet loTypeId="urn:microsoft.com/office/officeart/2018/2/layout/IconCircle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BD74B2-7FC9-46F2-B7F2-B75AB9F45C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Filter any column (text, regex, numeric)</a:t>
          </a:r>
          <a:endParaRPr lang="en-US" dirty="0"/>
        </a:p>
      </dgm:t>
    </dgm:pt>
    <dgm:pt modelId="{44597F7F-7BB9-4CD2-BF19-CFD7F30C993C}" type="parTrans" cxnId="{E1D30DB5-301C-4508-BE0B-A386F18CB0CC}">
      <dgm:prSet/>
      <dgm:spPr/>
      <dgm:t>
        <a:bodyPr/>
        <a:lstStyle/>
        <a:p>
          <a:endParaRPr lang="en-US"/>
        </a:p>
      </dgm:t>
    </dgm:pt>
    <dgm:pt modelId="{0C15C522-70AB-4C44-A178-042E87EE8AE0}" type="sibTrans" cxnId="{E1D30DB5-301C-4508-BE0B-A386F18CB0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9EB370-59DB-4717-A025-29DF9E8D06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Multi-column sorting (Shift+Click headers)</a:t>
          </a:r>
          <a:endParaRPr lang="en-US"/>
        </a:p>
      </dgm:t>
    </dgm:pt>
    <dgm:pt modelId="{5592AC32-0777-4DB6-9914-C00C5662548F}" type="parTrans" cxnId="{F6371A65-77E4-40CC-8559-2835C3A05E76}">
      <dgm:prSet/>
      <dgm:spPr/>
      <dgm:t>
        <a:bodyPr/>
        <a:lstStyle/>
        <a:p>
          <a:endParaRPr lang="en-US"/>
        </a:p>
      </dgm:t>
    </dgm:pt>
    <dgm:pt modelId="{E9064AA3-00D1-434E-9658-A0CF26512C02}" type="sibTrans" cxnId="{F6371A65-77E4-40CC-8559-2835C3A05E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08AA83-9F5B-422C-9F1F-B6C20631F8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Find dialog with regex support</a:t>
          </a:r>
          <a:endParaRPr lang="en-US"/>
        </a:p>
      </dgm:t>
    </dgm:pt>
    <dgm:pt modelId="{0F2512C4-EFF2-44EA-8155-9134D2555927}" type="parTrans" cxnId="{95812ADB-E841-4EE2-A880-967860675635}">
      <dgm:prSet/>
      <dgm:spPr/>
      <dgm:t>
        <a:bodyPr/>
        <a:lstStyle/>
        <a:p>
          <a:endParaRPr lang="en-US"/>
        </a:p>
      </dgm:t>
    </dgm:pt>
    <dgm:pt modelId="{1AAECBC6-5D37-49D7-AD62-55BAED93957C}" type="sibTrans" cxnId="{95812ADB-E841-4EE2-A880-967860675635}">
      <dgm:prSet/>
      <dgm:spPr/>
      <dgm:t>
        <a:bodyPr/>
        <a:lstStyle/>
        <a:p>
          <a:endParaRPr lang="en-US"/>
        </a:p>
      </dgm:t>
    </dgm:pt>
    <dgm:pt modelId="{00F85A18-07C6-4D31-89D0-5EDEC4C44CEB}" type="pres">
      <dgm:prSet presAssocID="{253AAC95-6D16-4AE3-8A7F-357909574D8E}" presName="root" presStyleCnt="0">
        <dgm:presLayoutVars>
          <dgm:dir/>
          <dgm:resizeHandles val="exact"/>
        </dgm:presLayoutVars>
      </dgm:prSet>
      <dgm:spPr/>
    </dgm:pt>
    <dgm:pt modelId="{9E0DB361-D03E-48C5-A6A7-1FCA16EE9B02}" type="pres">
      <dgm:prSet presAssocID="{253AAC95-6D16-4AE3-8A7F-357909574D8E}" presName="container" presStyleCnt="0">
        <dgm:presLayoutVars>
          <dgm:dir/>
          <dgm:resizeHandles val="exact"/>
        </dgm:presLayoutVars>
      </dgm:prSet>
      <dgm:spPr/>
    </dgm:pt>
    <dgm:pt modelId="{D0BB6155-CA60-4B20-A677-49A576484EF8}" type="pres">
      <dgm:prSet presAssocID="{24BD74B2-7FC9-46F2-B7F2-B75AB9F45C84}" presName="compNode" presStyleCnt="0"/>
      <dgm:spPr/>
    </dgm:pt>
    <dgm:pt modelId="{25D11F16-1A53-4E5B-B341-B0A978DE1325}" type="pres">
      <dgm:prSet presAssocID="{24BD74B2-7FC9-46F2-B7F2-B75AB9F45C84}" presName="iconBgRect" presStyleLbl="bgShp" presStyleIdx="0" presStyleCnt="3"/>
      <dgm:spPr/>
    </dgm:pt>
    <dgm:pt modelId="{733E145A-CBA5-4487-9EDC-40A3E00C396C}" type="pres">
      <dgm:prSet presAssocID="{24BD74B2-7FC9-46F2-B7F2-B75AB9F45C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CF5246E-1249-4146-A50C-570007F82C96}" type="pres">
      <dgm:prSet presAssocID="{24BD74B2-7FC9-46F2-B7F2-B75AB9F45C84}" presName="spaceRect" presStyleCnt="0"/>
      <dgm:spPr/>
    </dgm:pt>
    <dgm:pt modelId="{B187D90C-D0B5-4B94-85FF-A0AECC759A56}" type="pres">
      <dgm:prSet presAssocID="{24BD74B2-7FC9-46F2-B7F2-B75AB9F45C84}" presName="textRect" presStyleLbl="revTx" presStyleIdx="0" presStyleCnt="3">
        <dgm:presLayoutVars>
          <dgm:chMax val="1"/>
          <dgm:chPref val="1"/>
        </dgm:presLayoutVars>
      </dgm:prSet>
      <dgm:spPr/>
    </dgm:pt>
    <dgm:pt modelId="{C0887BF0-7CCA-4556-8DED-ADE88822F5CC}" type="pres">
      <dgm:prSet presAssocID="{0C15C522-70AB-4C44-A178-042E87EE8AE0}" presName="sibTrans" presStyleLbl="sibTrans2D1" presStyleIdx="0" presStyleCnt="0"/>
      <dgm:spPr/>
    </dgm:pt>
    <dgm:pt modelId="{20104E2D-04F9-4C85-ADD5-976FA80C5F9F}" type="pres">
      <dgm:prSet presAssocID="{029EB370-59DB-4717-A025-29DF9E8D06FA}" presName="compNode" presStyleCnt="0"/>
      <dgm:spPr/>
    </dgm:pt>
    <dgm:pt modelId="{9B0D61FF-1676-4662-852B-568F7ADF2D63}" type="pres">
      <dgm:prSet presAssocID="{029EB370-59DB-4717-A025-29DF9E8D06FA}" presName="iconBgRect" presStyleLbl="bgShp" presStyleIdx="1" presStyleCnt="3"/>
      <dgm:spPr/>
    </dgm:pt>
    <dgm:pt modelId="{F759B7F6-3171-4D9C-83C9-ED51CC776C9D}" type="pres">
      <dgm:prSet presAssocID="{029EB370-59DB-4717-A025-29DF9E8D06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7C4A7F3-2AC8-4333-B0A8-F602AD02B7EA}" type="pres">
      <dgm:prSet presAssocID="{029EB370-59DB-4717-A025-29DF9E8D06FA}" presName="spaceRect" presStyleCnt="0"/>
      <dgm:spPr/>
    </dgm:pt>
    <dgm:pt modelId="{3516E1C0-5A3D-4541-B05F-8FCE1A41A61E}" type="pres">
      <dgm:prSet presAssocID="{029EB370-59DB-4717-A025-29DF9E8D06FA}" presName="textRect" presStyleLbl="revTx" presStyleIdx="1" presStyleCnt="3">
        <dgm:presLayoutVars>
          <dgm:chMax val="1"/>
          <dgm:chPref val="1"/>
        </dgm:presLayoutVars>
      </dgm:prSet>
      <dgm:spPr/>
    </dgm:pt>
    <dgm:pt modelId="{E56BA83B-48C7-4574-BB6B-0373D1C8715C}" type="pres">
      <dgm:prSet presAssocID="{E9064AA3-00D1-434E-9658-A0CF26512C02}" presName="sibTrans" presStyleLbl="sibTrans2D1" presStyleIdx="0" presStyleCnt="0"/>
      <dgm:spPr/>
    </dgm:pt>
    <dgm:pt modelId="{274FB96D-B556-43E5-9F66-DA118C9BA537}" type="pres">
      <dgm:prSet presAssocID="{CF08AA83-9F5B-422C-9F1F-B6C20631F875}" presName="compNode" presStyleCnt="0"/>
      <dgm:spPr/>
    </dgm:pt>
    <dgm:pt modelId="{B01F283E-3D31-4276-9946-D555FFC58172}" type="pres">
      <dgm:prSet presAssocID="{CF08AA83-9F5B-422C-9F1F-B6C20631F875}" presName="iconBgRect" presStyleLbl="bgShp" presStyleIdx="2" presStyleCnt="3"/>
      <dgm:spPr/>
    </dgm:pt>
    <dgm:pt modelId="{B02A6A21-121A-449D-B62E-4F5B7A589068}" type="pres">
      <dgm:prSet presAssocID="{CF08AA83-9F5B-422C-9F1F-B6C20631F8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603F95-B671-4F88-AD57-3ECFD91DCF7C}" type="pres">
      <dgm:prSet presAssocID="{CF08AA83-9F5B-422C-9F1F-B6C20631F875}" presName="spaceRect" presStyleCnt="0"/>
      <dgm:spPr/>
    </dgm:pt>
    <dgm:pt modelId="{1D8C049D-82C2-4376-BEF5-009C8D8AF53F}" type="pres">
      <dgm:prSet presAssocID="{CF08AA83-9F5B-422C-9F1F-B6C20631F8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0F7E08-70CB-4D74-8500-E8F7EC90DB5F}" type="presOf" srcId="{E9064AA3-00D1-434E-9658-A0CF26512C02}" destId="{E56BA83B-48C7-4574-BB6B-0373D1C8715C}" srcOrd="0" destOrd="0" presId="urn:microsoft.com/office/officeart/2018/2/layout/IconCircleList"/>
    <dgm:cxn modelId="{B638E124-9A73-44C5-81F4-7967536544C0}" type="presOf" srcId="{24BD74B2-7FC9-46F2-B7F2-B75AB9F45C84}" destId="{B187D90C-D0B5-4B94-85FF-A0AECC759A56}" srcOrd="0" destOrd="0" presId="urn:microsoft.com/office/officeart/2018/2/layout/IconCircleList"/>
    <dgm:cxn modelId="{F6371A65-77E4-40CC-8559-2835C3A05E76}" srcId="{253AAC95-6D16-4AE3-8A7F-357909574D8E}" destId="{029EB370-59DB-4717-A025-29DF9E8D06FA}" srcOrd="1" destOrd="0" parTransId="{5592AC32-0777-4DB6-9914-C00C5662548F}" sibTransId="{E9064AA3-00D1-434E-9658-A0CF26512C02}"/>
    <dgm:cxn modelId="{75910A66-6935-49ED-83F2-8E1759538DA3}" type="presOf" srcId="{029EB370-59DB-4717-A025-29DF9E8D06FA}" destId="{3516E1C0-5A3D-4541-B05F-8FCE1A41A61E}" srcOrd="0" destOrd="0" presId="urn:microsoft.com/office/officeart/2018/2/layout/IconCircleList"/>
    <dgm:cxn modelId="{D1E3198E-F1F0-41A6-BC6F-870561ABE7C3}" type="presOf" srcId="{253AAC95-6D16-4AE3-8A7F-357909574D8E}" destId="{00F85A18-07C6-4D31-89D0-5EDEC4C44CEB}" srcOrd="0" destOrd="0" presId="urn:microsoft.com/office/officeart/2018/2/layout/IconCircleList"/>
    <dgm:cxn modelId="{037ACDA5-9784-4384-9EE6-A728AD1FA316}" type="presOf" srcId="{0C15C522-70AB-4C44-A178-042E87EE8AE0}" destId="{C0887BF0-7CCA-4556-8DED-ADE88822F5CC}" srcOrd="0" destOrd="0" presId="urn:microsoft.com/office/officeart/2018/2/layout/IconCircleList"/>
    <dgm:cxn modelId="{E1D30DB5-301C-4508-BE0B-A386F18CB0CC}" srcId="{253AAC95-6D16-4AE3-8A7F-357909574D8E}" destId="{24BD74B2-7FC9-46F2-B7F2-B75AB9F45C84}" srcOrd="0" destOrd="0" parTransId="{44597F7F-7BB9-4CD2-BF19-CFD7F30C993C}" sibTransId="{0C15C522-70AB-4C44-A178-042E87EE8AE0}"/>
    <dgm:cxn modelId="{948AA5C6-1121-4E1D-97B5-2D2450C46DAB}" type="presOf" srcId="{CF08AA83-9F5B-422C-9F1F-B6C20631F875}" destId="{1D8C049D-82C2-4376-BEF5-009C8D8AF53F}" srcOrd="0" destOrd="0" presId="urn:microsoft.com/office/officeart/2018/2/layout/IconCircleList"/>
    <dgm:cxn modelId="{95812ADB-E841-4EE2-A880-967860675635}" srcId="{253AAC95-6D16-4AE3-8A7F-357909574D8E}" destId="{CF08AA83-9F5B-422C-9F1F-B6C20631F875}" srcOrd="2" destOrd="0" parTransId="{0F2512C4-EFF2-44EA-8155-9134D2555927}" sibTransId="{1AAECBC6-5D37-49D7-AD62-55BAED93957C}"/>
    <dgm:cxn modelId="{D35A9C02-9AC7-48EE-BBD9-76EE77EE3D89}" type="presParOf" srcId="{00F85A18-07C6-4D31-89D0-5EDEC4C44CEB}" destId="{9E0DB361-D03E-48C5-A6A7-1FCA16EE9B02}" srcOrd="0" destOrd="0" presId="urn:microsoft.com/office/officeart/2018/2/layout/IconCircleList"/>
    <dgm:cxn modelId="{20F10DC5-F9E5-484F-804D-AB4A4BA99BAF}" type="presParOf" srcId="{9E0DB361-D03E-48C5-A6A7-1FCA16EE9B02}" destId="{D0BB6155-CA60-4B20-A677-49A576484EF8}" srcOrd="0" destOrd="0" presId="urn:microsoft.com/office/officeart/2018/2/layout/IconCircleList"/>
    <dgm:cxn modelId="{FE62CA2B-E61B-4C7F-BB9F-4C80801C5ED6}" type="presParOf" srcId="{D0BB6155-CA60-4B20-A677-49A576484EF8}" destId="{25D11F16-1A53-4E5B-B341-B0A978DE1325}" srcOrd="0" destOrd="0" presId="urn:microsoft.com/office/officeart/2018/2/layout/IconCircleList"/>
    <dgm:cxn modelId="{9CB666DE-8FD2-46DC-B711-C0102FBBE7D2}" type="presParOf" srcId="{D0BB6155-CA60-4B20-A677-49A576484EF8}" destId="{733E145A-CBA5-4487-9EDC-40A3E00C396C}" srcOrd="1" destOrd="0" presId="urn:microsoft.com/office/officeart/2018/2/layout/IconCircleList"/>
    <dgm:cxn modelId="{FDFE9520-BE1E-4059-BAA1-906912F935EA}" type="presParOf" srcId="{D0BB6155-CA60-4B20-A677-49A576484EF8}" destId="{FCF5246E-1249-4146-A50C-570007F82C96}" srcOrd="2" destOrd="0" presId="urn:microsoft.com/office/officeart/2018/2/layout/IconCircleList"/>
    <dgm:cxn modelId="{4922B1FF-1BCC-4E61-8F2D-127767946F9D}" type="presParOf" srcId="{D0BB6155-CA60-4B20-A677-49A576484EF8}" destId="{B187D90C-D0B5-4B94-85FF-A0AECC759A56}" srcOrd="3" destOrd="0" presId="urn:microsoft.com/office/officeart/2018/2/layout/IconCircleList"/>
    <dgm:cxn modelId="{F34A8C3D-D742-4B9E-AC98-33BE08D7AA78}" type="presParOf" srcId="{9E0DB361-D03E-48C5-A6A7-1FCA16EE9B02}" destId="{C0887BF0-7CCA-4556-8DED-ADE88822F5CC}" srcOrd="1" destOrd="0" presId="urn:microsoft.com/office/officeart/2018/2/layout/IconCircleList"/>
    <dgm:cxn modelId="{C65C38B9-7005-4BD1-BDEB-685ED8CA7A40}" type="presParOf" srcId="{9E0DB361-D03E-48C5-A6A7-1FCA16EE9B02}" destId="{20104E2D-04F9-4C85-ADD5-976FA80C5F9F}" srcOrd="2" destOrd="0" presId="urn:microsoft.com/office/officeart/2018/2/layout/IconCircleList"/>
    <dgm:cxn modelId="{1F0B0C79-4A19-4266-AF71-C8EDFA594C0F}" type="presParOf" srcId="{20104E2D-04F9-4C85-ADD5-976FA80C5F9F}" destId="{9B0D61FF-1676-4662-852B-568F7ADF2D63}" srcOrd="0" destOrd="0" presId="urn:microsoft.com/office/officeart/2018/2/layout/IconCircleList"/>
    <dgm:cxn modelId="{45D21000-707B-49C7-BD69-9F12ADDD14B6}" type="presParOf" srcId="{20104E2D-04F9-4C85-ADD5-976FA80C5F9F}" destId="{F759B7F6-3171-4D9C-83C9-ED51CC776C9D}" srcOrd="1" destOrd="0" presId="urn:microsoft.com/office/officeart/2018/2/layout/IconCircleList"/>
    <dgm:cxn modelId="{91A6120A-4888-456B-8C57-DD6CF36B4F9E}" type="presParOf" srcId="{20104E2D-04F9-4C85-ADD5-976FA80C5F9F}" destId="{17C4A7F3-2AC8-4333-B0A8-F602AD02B7EA}" srcOrd="2" destOrd="0" presId="urn:microsoft.com/office/officeart/2018/2/layout/IconCircleList"/>
    <dgm:cxn modelId="{394E6952-0D21-48CB-B4A2-0B7782397808}" type="presParOf" srcId="{20104E2D-04F9-4C85-ADD5-976FA80C5F9F}" destId="{3516E1C0-5A3D-4541-B05F-8FCE1A41A61E}" srcOrd="3" destOrd="0" presId="urn:microsoft.com/office/officeart/2018/2/layout/IconCircleList"/>
    <dgm:cxn modelId="{5D6CC2FD-5E2D-4B39-8C56-DB97F1718289}" type="presParOf" srcId="{9E0DB361-D03E-48C5-A6A7-1FCA16EE9B02}" destId="{E56BA83B-48C7-4574-BB6B-0373D1C8715C}" srcOrd="3" destOrd="0" presId="urn:microsoft.com/office/officeart/2018/2/layout/IconCircleList"/>
    <dgm:cxn modelId="{D4687ADC-263C-4F8C-A13F-A982965BEE32}" type="presParOf" srcId="{9E0DB361-D03E-48C5-A6A7-1FCA16EE9B02}" destId="{274FB96D-B556-43E5-9F66-DA118C9BA537}" srcOrd="4" destOrd="0" presId="urn:microsoft.com/office/officeart/2018/2/layout/IconCircleList"/>
    <dgm:cxn modelId="{4C009D55-E844-4EE1-98AC-46019E1E496E}" type="presParOf" srcId="{274FB96D-B556-43E5-9F66-DA118C9BA537}" destId="{B01F283E-3D31-4276-9946-D555FFC58172}" srcOrd="0" destOrd="0" presId="urn:microsoft.com/office/officeart/2018/2/layout/IconCircleList"/>
    <dgm:cxn modelId="{3D7A7306-2649-4B6D-9B9A-0A3EA0715AD8}" type="presParOf" srcId="{274FB96D-B556-43E5-9F66-DA118C9BA537}" destId="{B02A6A21-121A-449D-B62E-4F5B7A589068}" srcOrd="1" destOrd="0" presId="urn:microsoft.com/office/officeart/2018/2/layout/IconCircleList"/>
    <dgm:cxn modelId="{A07CDA96-B5F8-45EB-9889-523DE31739CF}" type="presParOf" srcId="{274FB96D-B556-43E5-9F66-DA118C9BA537}" destId="{AC603F95-B671-4F88-AD57-3ECFD91DCF7C}" srcOrd="2" destOrd="0" presId="urn:microsoft.com/office/officeart/2018/2/layout/IconCircleList"/>
    <dgm:cxn modelId="{3CD8F12A-C918-43A4-8EA7-C892C29496E5}" type="presParOf" srcId="{274FB96D-B556-43E5-9F66-DA118C9BA537}" destId="{1D8C049D-82C2-4376-BEF5-009C8D8AF53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7CC61-D87E-46F6-92F6-DD8727BCB95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37787-1E5E-419F-956A-B606154A2C99}">
      <dgm:prSet custT="1"/>
      <dgm:spPr/>
      <dgm:t>
        <a:bodyPr/>
        <a:lstStyle/>
        <a:p>
          <a:r>
            <a:rPr lang="en-US" sz="2600" b="0" dirty="0"/>
            <a:t>Add messages to exclusion list (</a:t>
          </a:r>
          <a:r>
            <a:rPr lang="en-US" sz="2600" b="0" dirty="0" err="1"/>
            <a:t>Ctrl+X</a:t>
          </a:r>
          <a:r>
            <a:rPr lang="en-US" sz="2600" b="0" dirty="0"/>
            <a:t>)</a:t>
          </a:r>
          <a:endParaRPr lang="en-US" sz="2600" dirty="0"/>
        </a:p>
      </dgm:t>
    </dgm:pt>
    <dgm:pt modelId="{8526F74B-8BB7-4EC4-BE1B-28ADE348D478}" type="parTrans" cxnId="{5AB4CC0B-1C84-457A-8B8F-60FB866FC6C4}">
      <dgm:prSet/>
      <dgm:spPr/>
      <dgm:t>
        <a:bodyPr/>
        <a:lstStyle/>
        <a:p>
          <a:endParaRPr lang="en-US" sz="2600"/>
        </a:p>
      </dgm:t>
    </dgm:pt>
    <dgm:pt modelId="{972226F8-E3BC-493F-A4DB-FFEF19DE719E}" type="sibTrans" cxnId="{5AB4CC0B-1C84-457A-8B8F-60FB866FC6C4}">
      <dgm:prSet/>
      <dgm:spPr/>
      <dgm:t>
        <a:bodyPr/>
        <a:lstStyle/>
        <a:p>
          <a:endParaRPr lang="en-US" sz="2600"/>
        </a:p>
      </dgm:t>
    </dgm:pt>
    <dgm:pt modelId="{73A3CF57-FE0D-415D-96C0-54CDF651B166}">
      <dgm:prSet custT="1"/>
      <dgm:spPr/>
      <dgm:t>
        <a:bodyPr/>
        <a:lstStyle/>
        <a:p>
          <a:r>
            <a:rPr lang="en-US" sz="2600" b="0" dirty="0"/>
            <a:t>View, import, export, clear exclusions</a:t>
          </a:r>
          <a:endParaRPr lang="en-US" sz="2600" dirty="0"/>
        </a:p>
      </dgm:t>
    </dgm:pt>
    <dgm:pt modelId="{9102E823-A6D1-4B4F-B864-9D7EB980B248}" type="parTrans" cxnId="{388E78E6-7335-433A-BE94-678BB9CF57C0}">
      <dgm:prSet/>
      <dgm:spPr/>
      <dgm:t>
        <a:bodyPr/>
        <a:lstStyle/>
        <a:p>
          <a:endParaRPr lang="en-US" sz="2600"/>
        </a:p>
      </dgm:t>
    </dgm:pt>
    <dgm:pt modelId="{D381943B-1B11-4B5B-9B24-3BC35D60A0BA}" type="sibTrans" cxnId="{388E78E6-7335-433A-BE94-678BB9CF57C0}">
      <dgm:prSet/>
      <dgm:spPr/>
      <dgm:t>
        <a:bodyPr/>
        <a:lstStyle/>
        <a:p>
          <a:endParaRPr lang="en-US" sz="2600"/>
        </a:p>
      </dgm:t>
    </dgm:pt>
    <dgm:pt modelId="{0A7E53F8-ED0D-4155-8B52-0F6A8635BB46}">
      <dgm:prSet custT="1"/>
      <dgm:spPr/>
      <dgm:t>
        <a:bodyPr/>
        <a:lstStyle/>
        <a:p>
          <a:r>
            <a:rPr lang="en-US" sz="2600" b="0" dirty="0"/>
            <a:t>Add/edit per-row comments by double-clicking the Comments cell</a:t>
          </a:r>
          <a:endParaRPr lang="en-US" sz="2600" dirty="0"/>
        </a:p>
      </dgm:t>
    </dgm:pt>
    <dgm:pt modelId="{89F2687A-8245-4D47-AD3F-92A54936AF84}" type="parTrans" cxnId="{58A4E772-AC5E-4842-914B-9FE860E88DC1}">
      <dgm:prSet/>
      <dgm:spPr/>
      <dgm:t>
        <a:bodyPr/>
        <a:lstStyle/>
        <a:p>
          <a:endParaRPr lang="en-US" sz="2600"/>
        </a:p>
      </dgm:t>
    </dgm:pt>
    <dgm:pt modelId="{BF7F5168-A4B2-4FEE-A9DE-9C1077EEEBF4}" type="sibTrans" cxnId="{58A4E772-AC5E-4842-914B-9FE860E88DC1}">
      <dgm:prSet/>
      <dgm:spPr/>
      <dgm:t>
        <a:bodyPr/>
        <a:lstStyle/>
        <a:p>
          <a:endParaRPr lang="en-US" sz="2600"/>
        </a:p>
      </dgm:t>
    </dgm:pt>
    <dgm:pt modelId="{A653FC3B-B571-4B2B-9830-182943C15CF4}" type="pres">
      <dgm:prSet presAssocID="{1E17CC61-D87E-46F6-92F6-DD8727BCB953}" presName="linear" presStyleCnt="0">
        <dgm:presLayoutVars>
          <dgm:animLvl val="lvl"/>
          <dgm:resizeHandles val="exact"/>
        </dgm:presLayoutVars>
      </dgm:prSet>
      <dgm:spPr/>
    </dgm:pt>
    <dgm:pt modelId="{562E8F99-F138-42AE-8D54-46F635917F7A}" type="pres">
      <dgm:prSet presAssocID="{72237787-1E5E-419F-956A-B606154A2C99}" presName="parentText" presStyleLbl="node1" presStyleIdx="0" presStyleCnt="3" custScaleX="92093" custScaleY="58511">
        <dgm:presLayoutVars>
          <dgm:chMax val="0"/>
          <dgm:bulletEnabled val="1"/>
        </dgm:presLayoutVars>
      </dgm:prSet>
      <dgm:spPr/>
    </dgm:pt>
    <dgm:pt modelId="{E2AA41C2-D3C8-4050-8ECE-1B0D600DBABE}" type="pres">
      <dgm:prSet presAssocID="{972226F8-E3BC-493F-A4DB-FFEF19DE719E}" presName="spacer" presStyleCnt="0"/>
      <dgm:spPr/>
    </dgm:pt>
    <dgm:pt modelId="{94522574-633B-4DAC-B578-EF2E57C161F0}" type="pres">
      <dgm:prSet presAssocID="{73A3CF57-FE0D-415D-96C0-54CDF651B166}" presName="parentText" presStyleLbl="node1" presStyleIdx="1" presStyleCnt="3" custScaleX="92610" custScaleY="59224">
        <dgm:presLayoutVars>
          <dgm:chMax val="0"/>
          <dgm:bulletEnabled val="1"/>
        </dgm:presLayoutVars>
      </dgm:prSet>
      <dgm:spPr/>
    </dgm:pt>
    <dgm:pt modelId="{F2B6A61E-9528-4597-A8D1-4188DD8E1DD7}" type="pres">
      <dgm:prSet presAssocID="{D381943B-1B11-4B5B-9B24-3BC35D60A0BA}" presName="spacer" presStyleCnt="0"/>
      <dgm:spPr/>
    </dgm:pt>
    <dgm:pt modelId="{0E0F6337-B151-43C7-8CE7-58CE5661279A}" type="pres">
      <dgm:prSet presAssocID="{0A7E53F8-ED0D-4155-8B52-0F6A8635BB46}" presName="parentText" presStyleLbl="node1" presStyleIdx="2" presStyleCnt="3" custScaleX="93792" custScaleY="80021">
        <dgm:presLayoutVars>
          <dgm:chMax val="0"/>
          <dgm:bulletEnabled val="1"/>
        </dgm:presLayoutVars>
      </dgm:prSet>
      <dgm:spPr/>
    </dgm:pt>
  </dgm:ptLst>
  <dgm:cxnLst>
    <dgm:cxn modelId="{5AB4CC0B-1C84-457A-8B8F-60FB866FC6C4}" srcId="{1E17CC61-D87E-46F6-92F6-DD8727BCB953}" destId="{72237787-1E5E-419F-956A-B606154A2C99}" srcOrd="0" destOrd="0" parTransId="{8526F74B-8BB7-4EC4-BE1B-28ADE348D478}" sibTransId="{972226F8-E3BC-493F-A4DB-FFEF19DE719E}"/>
    <dgm:cxn modelId="{9086A261-75C8-4F6F-A36C-54A02AEB60C8}" type="presOf" srcId="{73A3CF57-FE0D-415D-96C0-54CDF651B166}" destId="{94522574-633B-4DAC-B578-EF2E57C161F0}" srcOrd="0" destOrd="0" presId="urn:microsoft.com/office/officeart/2005/8/layout/vList2"/>
    <dgm:cxn modelId="{58A4E772-AC5E-4842-914B-9FE860E88DC1}" srcId="{1E17CC61-D87E-46F6-92F6-DD8727BCB953}" destId="{0A7E53F8-ED0D-4155-8B52-0F6A8635BB46}" srcOrd="2" destOrd="0" parTransId="{89F2687A-8245-4D47-AD3F-92A54936AF84}" sibTransId="{BF7F5168-A4B2-4FEE-A9DE-9C1077EEEBF4}"/>
    <dgm:cxn modelId="{EBDB0C8C-A51F-42CC-9501-8F86DAC4F11E}" type="presOf" srcId="{0A7E53F8-ED0D-4155-8B52-0F6A8635BB46}" destId="{0E0F6337-B151-43C7-8CE7-58CE5661279A}" srcOrd="0" destOrd="0" presId="urn:microsoft.com/office/officeart/2005/8/layout/vList2"/>
    <dgm:cxn modelId="{C1AF83D0-34AB-438F-8991-975174AEF4E4}" type="presOf" srcId="{72237787-1E5E-419F-956A-B606154A2C99}" destId="{562E8F99-F138-42AE-8D54-46F635917F7A}" srcOrd="0" destOrd="0" presId="urn:microsoft.com/office/officeart/2005/8/layout/vList2"/>
    <dgm:cxn modelId="{388E78E6-7335-433A-BE94-678BB9CF57C0}" srcId="{1E17CC61-D87E-46F6-92F6-DD8727BCB953}" destId="{73A3CF57-FE0D-415D-96C0-54CDF651B166}" srcOrd="1" destOrd="0" parTransId="{9102E823-A6D1-4B4F-B864-9D7EB980B248}" sibTransId="{D381943B-1B11-4B5B-9B24-3BC35D60A0BA}"/>
    <dgm:cxn modelId="{2481F0FA-77C1-4FB1-9EDA-741607633B67}" type="presOf" srcId="{1E17CC61-D87E-46F6-92F6-DD8727BCB953}" destId="{A653FC3B-B571-4B2B-9830-182943C15CF4}" srcOrd="0" destOrd="0" presId="urn:microsoft.com/office/officeart/2005/8/layout/vList2"/>
    <dgm:cxn modelId="{1AFE1B44-250B-4F49-A213-527117437891}" type="presParOf" srcId="{A653FC3B-B571-4B2B-9830-182943C15CF4}" destId="{562E8F99-F138-42AE-8D54-46F635917F7A}" srcOrd="0" destOrd="0" presId="urn:microsoft.com/office/officeart/2005/8/layout/vList2"/>
    <dgm:cxn modelId="{C6A663F3-B20D-4FAA-AB30-75195DC8A418}" type="presParOf" srcId="{A653FC3B-B571-4B2B-9830-182943C15CF4}" destId="{E2AA41C2-D3C8-4050-8ECE-1B0D600DBABE}" srcOrd="1" destOrd="0" presId="urn:microsoft.com/office/officeart/2005/8/layout/vList2"/>
    <dgm:cxn modelId="{1257FF0D-B17C-4F19-87E0-13F18BE0D20C}" type="presParOf" srcId="{A653FC3B-B571-4B2B-9830-182943C15CF4}" destId="{94522574-633B-4DAC-B578-EF2E57C161F0}" srcOrd="2" destOrd="0" presId="urn:microsoft.com/office/officeart/2005/8/layout/vList2"/>
    <dgm:cxn modelId="{330EB8C6-8CCF-4C8F-9776-3513D049175E}" type="presParOf" srcId="{A653FC3B-B571-4B2B-9830-182943C15CF4}" destId="{F2B6A61E-9528-4597-A8D1-4188DD8E1DD7}" srcOrd="3" destOrd="0" presId="urn:microsoft.com/office/officeart/2005/8/layout/vList2"/>
    <dgm:cxn modelId="{903EC9F5-F51C-49A2-AD92-56C57F7C7D9D}" type="presParOf" srcId="{A653FC3B-B571-4B2B-9830-182943C15CF4}" destId="{0E0F6337-B151-43C7-8CE7-58CE566127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46CA55-7DBB-4F81-B9C7-E9D7DDC21CA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3615D-BB18-4430-95E1-28C952507218}">
      <dgm:prSet custT="1"/>
      <dgm:spPr/>
      <dgm:t>
        <a:bodyPr/>
        <a:lstStyle/>
        <a:p>
          <a:r>
            <a:rPr lang="en-US" sz="2600" b="0" dirty="0"/>
            <a:t>Export filtered/selected rows to CSV</a:t>
          </a:r>
          <a:endParaRPr lang="en-US" sz="2600" dirty="0"/>
        </a:p>
      </dgm:t>
    </dgm:pt>
    <dgm:pt modelId="{640C42AE-B18B-4C42-BC22-E98B17423DC3}" type="parTrans" cxnId="{072E62CF-A2F0-4A25-A907-C169F07B07B7}">
      <dgm:prSet/>
      <dgm:spPr/>
      <dgm:t>
        <a:bodyPr/>
        <a:lstStyle/>
        <a:p>
          <a:endParaRPr lang="en-US" sz="2600"/>
        </a:p>
      </dgm:t>
    </dgm:pt>
    <dgm:pt modelId="{B9593E6D-995D-4AB0-9F45-045D6D5698FD}" type="sibTrans" cxnId="{072E62CF-A2F0-4A25-A907-C169F07B07B7}">
      <dgm:prSet/>
      <dgm:spPr/>
      <dgm:t>
        <a:bodyPr/>
        <a:lstStyle/>
        <a:p>
          <a:endParaRPr lang="en-US" sz="2600"/>
        </a:p>
      </dgm:t>
    </dgm:pt>
    <dgm:pt modelId="{0040CCDF-5C9D-4655-8599-97F10A7AECAF}">
      <dgm:prSet custT="1"/>
      <dgm:spPr/>
      <dgm:t>
        <a:bodyPr/>
        <a:lstStyle/>
        <a:p>
          <a:r>
            <a:rPr lang="en-US" sz="2600" b="0" dirty="0"/>
            <a:t>Export summary and exclusion lists</a:t>
          </a:r>
          <a:endParaRPr lang="en-US" sz="2600" dirty="0"/>
        </a:p>
      </dgm:t>
    </dgm:pt>
    <dgm:pt modelId="{033258C4-73DD-4C36-BE01-1F63B79B9720}" type="parTrans" cxnId="{6146CCFE-701C-42EF-B7CD-5F20AEBD2E0D}">
      <dgm:prSet/>
      <dgm:spPr/>
      <dgm:t>
        <a:bodyPr/>
        <a:lstStyle/>
        <a:p>
          <a:endParaRPr lang="en-US" sz="2600"/>
        </a:p>
      </dgm:t>
    </dgm:pt>
    <dgm:pt modelId="{AB62AD74-0F46-406D-810A-C0DCDFD4C38A}" type="sibTrans" cxnId="{6146CCFE-701C-42EF-B7CD-5F20AEBD2E0D}">
      <dgm:prSet/>
      <dgm:spPr/>
      <dgm:t>
        <a:bodyPr/>
        <a:lstStyle/>
        <a:p>
          <a:endParaRPr lang="en-US" sz="2600"/>
        </a:p>
      </dgm:t>
    </dgm:pt>
    <dgm:pt modelId="{BA30FC36-C2DF-4041-BDEC-072BEA6362D2}">
      <dgm:prSet custT="1"/>
      <dgm:spPr/>
      <dgm:t>
        <a:bodyPr/>
        <a:lstStyle/>
        <a:p>
          <a:r>
            <a:rPr lang="en-US" sz="2600" b="0"/>
            <a:t>Save/load session (includes comments and exclusions)</a:t>
          </a:r>
          <a:endParaRPr lang="en-US" sz="2600"/>
        </a:p>
      </dgm:t>
    </dgm:pt>
    <dgm:pt modelId="{1555C3C4-2082-410C-A11C-0D3F27045956}" type="parTrans" cxnId="{99373A6F-6322-45F5-8AF8-A78170741A8E}">
      <dgm:prSet/>
      <dgm:spPr/>
      <dgm:t>
        <a:bodyPr/>
        <a:lstStyle/>
        <a:p>
          <a:endParaRPr lang="en-US" sz="2600"/>
        </a:p>
      </dgm:t>
    </dgm:pt>
    <dgm:pt modelId="{1FE9DF55-5935-48A7-B4FD-BCDCACEC5485}" type="sibTrans" cxnId="{99373A6F-6322-45F5-8AF8-A78170741A8E}">
      <dgm:prSet/>
      <dgm:spPr/>
      <dgm:t>
        <a:bodyPr/>
        <a:lstStyle/>
        <a:p>
          <a:endParaRPr lang="en-US" sz="2600"/>
        </a:p>
      </dgm:t>
    </dgm:pt>
    <dgm:pt modelId="{C0BA53B8-0AD8-4799-B039-C32C09C26BA5}">
      <dgm:prSet custT="1"/>
      <dgm:spPr/>
      <dgm:t>
        <a:bodyPr/>
        <a:lstStyle/>
        <a:p>
          <a:r>
            <a:rPr lang="en-US" sz="2600" b="0" dirty="0"/>
            <a:t>Session persistence helps in collaborative workflows</a:t>
          </a:r>
          <a:endParaRPr lang="en-US" sz="2600" dirty="0"/>
        </a:p>
      </dgm:t>
    </dgm:pt>
    <dgm:pt modelId="{D51C1DF7-2508-4A63-9838-A98EB2618404}" type="parTrans" cxnId="{BA5EF15D-3111-4EED-A006-F3666C2A8AC2}">
      <dgm:prSet/>
      <dgm:spPr/>
      <dgm:t>
        <a:bodyPr/>
        <a:lstStyle/>
        <a:p>
          <a:endParaRPr lang="en-US" sz="2600"/>
        </a:p>
      </dgm:t>
    </dgm:pt>
    <dgm:pt modelId="{18D4C123-896F-46AF-B09F-A7E5419BCB14}" type="sibTrans" cxnId="{BA5EF15D-3111-4EED-A006-F3666C2A8AC2}">
      <dgm:prSet/>
      <dgm:spPr/>
      <dgm:t>
        <a:bodyPr/>
        <a:lstStyle/>
        <a:p>
          <a:endParaRPr lang="en-US" sz="2600"/>
        </a:p>
      </dgm:t>
    </dgm:pt>
    <dgm:pt modelId="{A2E6DCF3-D907-4DC0-963B-5F30D4666012}" type="pres">
      <dgm:prSet presAssocID="{1B46CA55-7DBB-4F81-B9C7-E9D7DDC21CAE}" presName="linear" presStyleCnt="0">
        <dgm:presLayoutVars>
          <dgm:animLvl val="lvl"/>
          <dgm:resizeHandles val="exact"/>
        </dgm:presLayoutVars>
      </dgm:prSet>
      <dgm:spPr/>
    </dgm:pt>
    <dgm:pt modelId="{467F023B-23A6-4906-A9B9-4FF8ADAC1D3B}" type="pres">
      <dgm:prSet presAssocID="{C643615D-BB18-4430-95E1-28C952507218}" presName="parentText" presStyleLbl="node1" presStyleIdx="0" presStyleCnt="4" custScaleX="90582" custScaleY="69138">
        <dgm:presLayoutVars>
          <dgm:chMax val="0"/>
          <dgm:bulletEnabled val="1"/>
        </dgm:presLayoutVars>
      </dgm:prSet>
      <dgm:spPr/>
    </dgm:pt>
    <dgm:pt modelId="{AC5A3918-B554-4C32-95C9-57E65EF021F5}" type="pres">
      <dgm:prSet presAssocID="{B9593E6D-995D-4AB0-9F45-045D6D5698FD}" presName="spacer" presStyleCnt="0"/>
      <dgm:spPr/>
    </dgm:pt>
    <dgm:pt modelId="{F5F2B77B-8B8B-4BEA-8FB0-748F7B0B1BA3}" type="pres">
      <dgm:prSet presAssocID="{0040CCDF-5C9D-4655-8599-97F10A7AECAF}" presName="parentText" presStyleLbl="node1" presStyleIdx="1" presStyleCnt="4" custScaleX="90927" custScaleY="59342">
        <dgm:presLayoutVars>
          <dgm:chMax val="0"/>
          <dgm:bulletEnabled val="1"/>
        </dgm:presLayoutVars>
      </dgm:prSet>
      <dgm:spPr/>
    </dgm:pt>
    <dgm:pt modelId="{C832DB6F-2B36-434D-A537-69CC96EA63CD}" type="pres">
      <dgm:prSet presAssocID="{AB62AD74-0F46-406D-810A-C0DCDFD4C38A}" presName="spacer" presStyleCnt="0"/>
      <dgm:spPr/>
    </dgm:pt>
    <dgm:pt modelId="{C7A35132-AD29-4542-8981-17BF7BEAACB4}" type="pres">
      <dgm:prSet presAssocID="{BA30FC36-C2DF-4041-BDEC-072BEA6362D2}" presName="parentText" presStyleLbl="node1" presStyleIdx="2" presStyleCnt="4" custScaleX="91042" custScaleY="69503">
        <dgm:presLayoutVars>
          <dgm:chMax val="0"/>
          <dgm:bulletEnabled val="1"/>
        </dgm:presLayoutVars>
      </dgm:prSet>
      <dgm:spPr/>
    </dgm:pt>
    <dgm:pt modelId="{6404346E-8ED7-4F26-AF45-26AE0F0AAFD9}" type="pres">
      <dgm:prSet presAssocID="{1FE9DF55-5935-48A7-B4FD-BCDCACEC5485}" presName="spacer" presStyleCnt="0"/>
      <dgm:spPr/>
    </dgm:pt>
    <dgm:pt modelId="{B3C6E1DB-5291-4A68-85D7-6DE12F8C2597}" type="pres">
      <dgm:prSet presAssocID="{C0BA53B8-0AD8-4799-B039-C32C09C26BA5}" presName="parentText" presStyleLbl="node1" presStyleIdx="3" presStyleCnt="4" custScaleX="91667" custScaleY="74442">
        <dgm:presLayoutVars>
          <dgm:chMax val="0"/>
          <dgm:bulletEnabled val="1"/>
        </dgm:presLayoutVars>
      </dgm:prSet>
      <dgm:spPr/>
    </dgm:pt>
  </dgm:ptLst>
  <dgm:cxnLst>
    <dgm:cxn modelId="{D1CC9904-143B-420F-8B3A-878F5DF89588}" type="presOf" srcId="{1B46CA55-7DBB-4F81-B9C7-E9D7DDC21CAE}" destId="{A2E6DCF3-D907-4DC0-963B-5F30D4666012}" srcOrd="0" destOrd="0" presId="urn:microsoft.com/office/officeart/2005/8/layout/vList2"/>
    <dgm:cxn modelId="{BA5EF15D-3111-4EED-A006-F3666C2A8AC2}" srcId="{1B46CA55-7DBB-4F81-B9C7-E9D7DDC21CAE}" destId="{C0BA53B8-0AD8-4799-B039-C32C09C26BA5}" srcOrd="3" destOrd="0" parTransId="{D51C1DF7-2508-4A63-9838-A98EB2618404}" sibTransId="{18D4C123-896F-46AF-B09F-A7E5419BCB14}"/>
    <dgm:cxn modelId="{5868D949-9D93-4D60-B3DB-91AFA46A1F6D}" type="presOf" srcId="{BA30FC36-C2DF-4041-BDEC-072BEA6362D2}" destId="{C7A35132-AD29-4542-8981-17BF7BEAACB4}" srcOrd="0" destOrd="0" presId="urn:microsoft.com/office/officeart/2005/8/layout/vList2"/>
    <dgm:cxn modelId="{99373A6F-6322-45F5-8AF8-A78170741A8E}" srcId="{1B46CA55-7DBB-4F81-B9C7-E9D7DDC21CAE}" destId="{BA30FC36-C2DF-4041-BDEC-072BEA6362D2}" srcOrd="2" destOrd="0" parTransId="{1555C3C4-2082-410C-A11C-0D3F27045956}" sibTransId="{1FE9DF55-5935-48A7-B4FD-BCDCACEC5485}"/>
    <dgm:cxn modelId="{DE28A097-B1A5-42F5-8185-A0655E5FB1D7}" type="presOf" srcId="{C643615D-BB18-4430-95E1-28C952507218}" destId="{467F023B-23A6-4906-A9B9-4FF8ADAC1D3B}" srcOrd="0" destOrd="0" presId="urn:microsoft.com/office/officeart/2005/8/layout/vList2"/>
    <dgm:cxn modelId="{E8AAE6AD-E184-4807-988C-F999C1584B6B}" type="presOf" srcId="{0040CCDF-5C9D-4655-8599-97F10A7AECAF}" destId="{F5F2B77B-8B8B-4BEA-8FB0-748F7B0B1BA3}" srcOrd="0" destOrd="0" presId="urn:microsoft.com/office/officeart/2005/8/layout/vList2"/>
    <dgm:cxn modelId="{95FAF4B4-AB6B-4F1F-8B0C-07FE7D7003A6}" type="presOf" srcId="{C0BA53B8-0AD8-4799-B039-C32C09C26BA5}" destId="{B3C6E1DB-5291-4A68-85D7-6DE12F8C2597}" srcOrd="0" destOrd="0" presId="urn:microsoft.com/office/officeart/2005/8/layout/vList2"/>
    <dgm:cxn modelId="{072E62CF-A2F0-4A25-A907-C169F07B07B7}" srcId="{1B46CA55-7DBB-4F81-B9C7-E9D7DDC21CAE}" destId="{C643615D-BB18-4430-95E1-28C952507218}" srcOrd="0" destOrd="0" parTransId="{640C42AE-B18B-4C42-BC22-E98B17423DC3}" sibTransId="{B9593E6D-995D-4AB0-9F45-045D6D5698FD}"/>
    <dgm:cxn modelId="{6146CCFE-701C-42EF-B7CD-5F20AEBD2E0D}" srcId="{1B46CA55-7DBB-4F81-B9C7-E9D7DDC21CAE}" destId="{0040CCDF-5C9D-4655-8599-97F10A7AECAF}" srcOrd="1" destOrd="0" parTransId="{033258C4-73DD-4C36-BE01-1F63B79B9720}" sibTransId="{AB62AD74-0F46-406D-810A-C0DCDFD4C38A}"/>
    <dgm:cxn modelId="{35A84F06-BA20-4896-98A7-57D4A52FC651}" type="presParOf" srcId="{A2E6DCF3-D907-4DC0-963B-5F30D4666012}" destId="{467F023B-23A6-4906-A9B9-4FF8ADAC1D3B}" srcOrd="0" destOrd="0" presId="urn:microsoft.com/office/officeart/2005/8/layout/vList2"/>
    <dgm:cxn modelId="{7C7E874A-FFEB-46AE-A021-57DBFD9CA83B}" type="presParOf" srcId="{A2E6DCF3-D907-4DC0-963B-5F30D4666012}" destId="{AC5A3918-B554-4C32-95C9-57E65EF021F5}" srcOrd="1" destOrd="0" presId="urn:microsoft.com/office/officeart/2005/8/layout/vList2"/>
    <dgm:cxn modelId="{E696CD44-BEA9-4CBF-B4C0-D5B22BB2C919}" type="presParOf" srcId="{A2E6DCF3-D907-4DC0-963B-5F30D4666012}" destId="{F5F2B77B-8B8B-4BEA-8FB0-748F7B0B1BA3}" srcOrd="2" destOrd="0" presId="urn:microsoft.com/office/officeart/2005/8/layout/vList2"/>
    <dgm:cxn modelId="{031BA67B-386C-41EA-A0C8-9BCF893FA86D}" type="presParOf" srcId="{A2E6DCF3-D907-4DC0-963B-5F30D4666012}" destId="{C832DB6F-2B36-434D-A537-69CC96EA63CD}" srcOrd="3" destOrd="0" presId="urn:microsoft.com/office/officeart/2005/8/layout/vList2"/>
    <dgm:cxn modelId="{677512F2-9B84-4D72-95FB-CCAB6AC6BA6C}" type="presParOf" srcId="{A2E6DCF3-D907-4DC0-963B-5F30D4666012}" destId="{C7A35132-AD29-4542-8981-17BF7BEAACB4}" srcOrd="4" destOrd="0" presId="urn:microsoft.com/office/officeart/2005/8/layout/vList2"/>
    <dgm:cxn modelId="{1105D244-F19E-437F-BBA3-50EB4E0B2B1D}" type="presParOf" srcId="{A2E6DCF3-D907-4DC0-963B-5F30D4666012}" destId="{6404346E-8ED7-4F26-AF45-26AE0F0AAFD9}" srcOrd="5" destOrd="0" presId="urn:microsoft.com/office/officeart/2005/8/layout/vList2"/>
    <dgm:cxn modelId="{30BD112B-E16B-49E8-9425-EE180A2F0C49}" type="presParOf" srcId="{A2E6DCF3-D907-4DC0-963B-5F30D4666012}" destId="{B3C6E1DB-5291-4A68-85D7-6DE12F8C25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AEDC9A-FA1B-4339-9AF5-BF316D94C8C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1A4E6-99B5-4F3D-B0A4-EAA654D40DA8}">
      <dgm:prSet custT="1"/>
      <dgm:spPr/>
      <dgm:t>
        <a:bodyPr/>
        <a:lstStyle/>
        <a:p>
          <a:r>
            <a:rPr lang="en-US" sz="2600" dirty="0"/>
            <a:t>Pie Chart:</a:t>
          </a:r>
          <a:r>
            <a:rPr lang="en-US" sz="2600" b="0" dirty="0"/>
            <a:t> Error type distribution</a:t>
          </a:r>
          <a:endParaRPr lang="en-US" sz="2600" dirty="0"/>
        </a:p>
      </dgm:t>
    </dgm:pt>
    <dgm:pt modelId="{BB98A212-0362-4243-9070-A00B13BA1387}" type="parTrans" cxnId="{33F95BD3-E849-4D59-8B1A-11C6C90B5DB1}">
      <dgm:prSet/>
      <dgm:spPr/>
      <dgm:t>
        <a:bodyPr/>
        <a:lstStyle/>
        <a:p>
          <a:endParaRPr lang="en-US" sz="2600"/>
        </a:p>
      </dgm:t>
    </dgm:pt>
    <dgm:pt modelId="{78204D9D-5080-4B90-9451-8FA687EC8DD4}" type="sibTrans" cxnId="{33F95BD3-E849-4D59-8B1A-11C6C90B5DB1}">
      <dgm:prSet/>
      <dgm:spPr/>
      <dgm:t>
        <a:bodyPr/>
        <a:lstStyle/>
        <a:p>
          <a:endParaRPr lang="en-US" sz="2600"/>
        </a:p>
      </dgm:t>
    </dgm:pt>
    <dgm:pt modelId="{B2D8A8F7-AB01-4F7E-BF23-54981845B8E5}">
      <dgm:prSet custT="1"/>
      <dgm:spPr/>
      <dgm:t>
        <a:bodyPr/>
        <a:lstStyle/>
        <a:p>
          <a:r>
            <a:rPr lang="en-US" sz="2600" dirty="0"/>
            <a:t>Heatmap:</a:t>
          </a:r>
          <a:r>
            <a:rPr lang="en-US" sz="2600" b="0" dirty="0"/>
            <a:t> Error frequency by test case</a:t>
          </a:r>
          <a:endParaRPr lang="en-US" sz="2600" dirty="0"/>
        </a:p>
      </dgm:t>
    </dgm:pt>
    <dgm:pt modelId="{8FD0FD40-7098-4BD4-9544-3E79A192D36D}" type="parTrans" cxnId="{5B1840AD-FB9F-4F55-9CA8-866A39C2933D}">
      <dgm:prSet/>
      <dgm:spPr/>
      <dgm:t>
        <a:bodyPr/>
        <a:lstStyle/>
        <a:p>
          <a:endParaRPr lang="en-US" sz="2600"/>
        </a:p>
      </dgm:t>
    </dgm:pt>
    <dgm:pt modelId="{B8871C5E-60AC-4C8B-9B06-E91328DB34D3}" type="sibTrans" cxnId="{5B1840AD-FB9F-4F55-9CA8-866A39C2933D}">
      <dgm:prSet/>
      <dgm:spPr/>
      <dgm:t>
        <a:bodyPr/>
        <a:lstStyle/>
        <a:p>
          <a:endParaRPr lang="en-US" sz="2600"/>
        </a:p>
      </dgm:t>
    </dgm:pt>
    <dgm:pt modelId="{235C8CDB-CF4A-4D50-9838-1CBE6F1D30E1}">
      <dgm:prSet custT="1"/>
      <dgm:spPr/>
      <dgm:t>
        <a:bodyPr/>
        <a:lstStyle/>
        <a:p>
          <a:r>
            <a:rPr lang="en-US" sz="2600" b="0" dirty="0"/>
            <a:t>Useful for identifying trends and hotspots</a:t>
          </a:r>
          <a:endParaRPr lang="en-US" sz="2600" dirty="0"/>
        </a:p>
      </dgm:t>
    </dgm:pt>
    <dgm:pt modelId="{40FC836F-457C-481E-9739-39507F559F0B}" type="parTrans" cxnId="{2427BF78-10DA-42A6-AE32-C466893F35AE}">
      <dgm:prSet/>
      <dgm:spPr/>
      <dgm:t>
        <a:bodyPr/>
        <a:lstStyle/>
        <a:p>
          <a:endParaRPr lang="en-US" sz="2600"/>
        </a:p>
      </dgm:t>
    </dgm:pt>
    <dgm:pt modelId="{27621F58-197B-4514-8F85-C3FEC6D549B6}" type="sibTrans" cxnId="{2427BF78-10DA-42A6-AE32-C466893F35AE}">
      <dgm:prSet/>
      <dgm:spPr/>
      <dgm:t>
        <a:bodyPr/>
        <a:lstStyle/>
        <a:p>
          <a:endParaRPr lang="en-US" sz="2600"/>
        </a:p>
      </dgm:t>
    </dgm:pt>
    <dgm:pt modelId="{7E784FD7-0688-4CAD-8592-79050EE900A7}" type="pres">
      <dgm:prSet presAssocID="{65AEDC9A-FA1B-4339-9AF5-BF316D94C8CC}" presName="linear" presStyleCnt="0">
        <dgm:presLayoutVars>
          <dgm:animLvl val="lvl"/>
          <dgm:resizeHandles val="exact"/>
        </dgm:presLayoutVars>
      </dgm:prSet>
      <dgm:spPr/>
    </dgm:pt>
    <dgm:pt modelId="{135E6681-8F42-43A4-9B4A-F565AEC5DE9B}" type="pres">
      <dgm:prSet presAssocID="{2381A4E6-99B5-4F3D-B0A4-EAA654D40D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5B9A78-FFBB-4594-BE5D-08D281F0F8FB}" type="pres">
      <dgm:prSet presAssocID="{78204D9D-5080-4B90-9451-8FA687EC8DD4}" presName="spacer" presStyleCnt="0"/>
      <dgm:spPr/>
    </dgm:pt>
    <dgm:pt modelId="{8C2B9CAA-768D-4053-AA89-4939E9507F7D}" type="pres">
      <dgm:prSet presAssocID="{B2D8A8F7-AB01-4F7E-BF23-54981845B8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305904-B010-4DA7-8DBC-D5C49CB065C0}" type="pres">
      <dgm:prSet presAssocID="{B8871C5E-60AC-4C8B-9B06-E91328DB34D3}" presName="spacer" presStyleCnt="0"/>
      <dgm:spPr/>
    </dgm:pt>
    <dgm:pt modelId="{6EBEA1DF-A8E8-4BB1-83A4-5CA0EF4F8DCC}" type="pres">
      <dgm:prSet presAssocID="{235C8CDB-CF4A-4D50-9838-1CBE6F1D30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F53C2C-5720-4739-9214-DB3A41081037}" type="presOf" srcId="{B2D8A8F7-AB01-4F7E-BF23-54981845B8E5}" destId="{8C2B9CAA-768D-4053-AA89-4939E9507F7D}" srcOrd="0" destOrd="0" presId="urn:microsoft.com/office/officeart/2005/8/layout/vList2"/>
    <dgm:cxn modelId="{3F720B45-3778-4774-B4F7-B4C26AA81E0A}" type="presOf" srcId="{65AEDC9A-FA1B-4339-9AF5-BF316D94C8CC}" destId="{7E784FD7-0688-4CAD-8592-79050EE900A7}" srcOrd="0" destOrd="0" presId="urn:microsoft.com/office/officeart/2005/8/layout/vList2"/>
    <dgm:cxn modelId="{2427BF78-10DA-42A6-AE32-C466893F35AE}" srcId="{65AEDC9A-FA1B-4339-9AF5-BF316D94C8CC}" destId="{235C8CDB-CF4A-4D50-9838-1CBE6F1D30E1}" srcOrd="2" destOrd="0" parTransId="{40FC836F-457C-481E-9739-39507F559F0B}" sibTransId="{27621F58-197B-4514-8F85-C3FEC6D549B6}"/>
    <dgm:cxn modelId="{B82A48A8-B407-4174-BA1A-5602AB77D5A1}" type="presOf" srcId="{2381A4E6-99B5-4F3D-B0A4-EAA654D40DA8}" destId="{135E6681-8F42-43A4-9B4A-F565AEC5DE9B}" srcOrd="0" destOrd="0" presId="urn:microsoft.com/office/officeart/2005/8/layout/vList2"/>
    <dgm:cxn modelId="{5B1840AD-FB9F-4F55-9CA8-866A39C2933D}" srcId="{65AEDC9A-FA1B-4339-9AF5-BF316D94C8CC}" destId="{B2D8A8F7-AB01-4F7E-BF23-54981845B8E5}" srcOrd="1" destOrd="0" parTransId="{8FD0FD40-7098-4BD4-9544-3E79A192D36D}" sibTransId="{B8871C5E-60AC-4C8B-9B06-E91328DB34D3}"/>
    <dgm:cxn modelId="{F0DCBEC9-CE4F-45B2-8600-40D27565A663}" type="presOf" srcId="{235C8CDB-CF4A-4D50-9838-1CBE6F1D30E1}" destId="{6EBEA1DF-A8E8-4BB1-83A4-5CA0EF4F8DCC}" srcOrd="0" destOrd="0" presId="urn:microsoft.com/office/officeart/2005/8/layout/vList2"/>
    <dgm:cxn modelId="{33F95BD3-E849-4D59-8B1A-11C6C90B5DB1}" srcId="{65AEDC9A-FA1B-4339-9AF5-BF316D94C8CC}" destId="{2381A4E6-99B5-4F3D-B0A4-EAA654D40DA8}" srcOrd="0" destOrd="0" parTransId="{BB98A212-0362-4243-9070-A00B13BA1387}" sibTransId="{78204D9D-5080-4B90-9451-8FA687EC8DD4}"/>
    <dgm:cxn modelId="{09AFA263-9FC2-4336-BBBB-42FDC7BFEFCD}" type="presParOf" srcId="{7E784FD7-0688-4CAD-8592-79050EE900A7}" destId="{135E6681-8F42-43A4-9B4A-F565AEC5DE9B}" srcOrd="0" destOrd="0" presId="urn:microsoft.com/office/officeart/2005/8/layout/vList2"/>
    <dgm:cxn modelId="{AB27989E-9D16-404E-9702-ECBFC5927489}" type="presParOf" srcId="{7E784FD7-0688-4CAD-8592-79050EE900A7}" destId="{065B9A78-FFBB-4594-BE5D-08D281F0F8FB}" srcOrd="1" destOrd="0" presId="urn:microsoft.com/office/officeart/2005/8/layout/vList2"/>
    <dgm:cxn modelId="{F98EE4A9-27F6-447F-A16B-EE4473024433}" type="presParOf" srcId="{7E784FD7-0688-4CAD-8592-79050EE900A7}" destId="{8C2B9CAA-768D-4053-AA89-4939E9507F7D}" srcOrd="2" destOrd="0" presId="urn:microsoft.com/office/officeart/2005/8/layout/vList2"/>
    <dgm:cxn modelId="{CBF19824-1F61-4FB8-8104-4923E3EFF350}" type="presParOf" srcId="{7E784FD7-0688-4CAD-8592-79050EE900A7}" destId="{05305904-B010-4DA7-8DBC-D5C49CB065C0}" srcOrd="3" destOrd="0" presId="urn:microsoft.com/office/officeart/2005/8/layout/vList2"/>
    <dgm:cxn modelId="{07B820D6-C3B1-4358-9A5C-E74DE61EC602}" type="presParOf" srcId="{7E784FD7-0688-4CAD-8592-79050EE900A7}" destId="{6EBEA1DF-A8E8-4BB1-83A4-5CA0EF4F8DCC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A053E4-A3CD-4977-8CE3-2E8A124DFCDB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3475BF-6AB8-4697-887D-A3E37A47E5C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Python 3.7+</a:t>
          </a:r>
          <a:endParaRPr lang="en-US"/>
        </a:p>
      </dgm:t>
    </dgm:pt>
    <dgm:pt modelId="{E0E9FF1B-237F-4093-AA27-669487DFC908}" type="parTrans" cxnId="{A31D9678-E40D-4393-A447-C3A209E92DAC}">
      <dgm:prSet/>
      <dgm:spPr/>
      <dgm:t>
        <a:bodyPr/>
        <a:lstStyle/>
        <a:p>
          <a:endParaRPr lang="en-US"/>
        </a:p>
      </dgm:t>
    </dgm:pt>
    <dgm:pt modelId="{6055B5E9-78B5-4CBA-96B5-740BC0B497DD}" type="sibTrans" cxnId="{A31D9678-E40D-4393-A447-C3A209E92DAC}">
      <dgm:prSet/>
      <dgm:spPr/>
      <dgm:t>
        <a:bodyPr/>
        <a:lstStyle/>
        <a:p>
          <a:endParaRPr lang="en-US"/>
        </a:p>
      </dgm:t>
    </dgm:pt>
    <dgm:pt modelId="{81C73220-C1DD-4ACC-A13C-3F7F3DECAB9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Required packages: PyQt5, matplotlib, </a:t>
          </a:r>
          <a:r>
            <a:rPr lang="en-IN" b="1" dirty="0" err="1"/>
            <a:t>psutil</a:t>
          </a:r>
          <a:r>
            <a:rPr lang="en-IN" b="1" dirty="0"/>
            <a:t>, </a:t>
          </a:r>
          <a:r>
            <a:rPr lang="en-IN" b="1" dirty="0" err="1"/>
            <a:t>numpy</a:t>
          </a:r>
          <a:endParaRPr lang="en-US" dirty="0"/>
        </a:p>
      </dgm:t>
    </dgm:pt>
    <dgm:pt modelId="{639BF3BC-D518-4B48-9542-CC7BDB2BF045}" type="parTrans" cxnId="{FD668714-7D0C-4339-A88A-9C865A67C0FC}">
      <dgm:prSet/>
      <dgm:spPr/>
      <dgm:t>
        <a:bodyPr/>
        <a:lstStyle/>
        <a:p>
          <a:endParaRPr lang="en-US"/>
        </a:p>
      </dgm:t>
    </dgm:pt>
    <dgm:pt modelId="{760D0FB6-1094-4E13-B86A-52D418F93EE2}" type="sibTrans" cxnId="{FD668714-7D0C-4339-A88A-9C865A67C0FC}">
      <dgm:prSet/>
      <dgm:spPr/>
      <dgm:t>
        <a:bodyPr/>
        <a:lstStyle/>
        <a:p>
          <a:endParaRPr lang="en-US"/>
        </a:p>
      </dgm:t>
    </dgm:pt>
    <dgm:pt modelId="{158D21D6-CF98-4420-B2ED-F771C1A672C4}" type="pres">
      <dgm:prSet presAssocID="{06A053E4-A3CD-4977-8CE3-2E8A124DFCDB}" presName="root" presStyleCnt="0">
        <dgm:presLayoutVars>
          <dgm:dir/>
          <dgm:resizeHandles val="exact"/>
        </dgm:presLayoutVars>
      </dgm:prSet>
      <dgm:spPr/>
    </dgm:pt>
    <dgm:pt modelId="{8F4B9074-BC65-4ECD-AF61-36A030C9953E}" type="pres">
      <dgm:prSet presAssocID="{BE3475BF-6AB8-4697-887D-A3E37A47E5C1}" presName="compNode" presStyleCnt="0"/>
      <dgm:spPr/>
    </dgm:pt>
    <dgm:pt modelId="{6349CE7E-1F82-4753-9A95-7DF437FA4EE0}" type="pres">
      <dgm:prSet presAssocID="{BE3475BF-6AB8-4697-887D-A3E37A47E5C1}" presName="bgRect" presStyleLbl="bgShp" presStyleIdx="0" presStyleCnt="2"/>
      <dgm:spPr/>
    </dgm:pt>
    <dgm:pt modelId="{22FF4E7E-AE23-4CA1-B5D6-E675DEFCCAA1}" type="pres">
      <dgm:prSet presAssocID="{BE3475BF-6AB8-4697-887D-A3E37A47E5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F41899-ABEA-4114-B532-06749C1FD24B}" type="pres">
      <dgm:prSet presAssocID="{BE3475BF-6AB8-4697-887D-A3E37A47E5C1}" presName="spaceRect" presStyleCnt="0"/>
      <dgm:spPr/>
    </dgm:pt>
    <dgm:pt modelId="{9CA8B363-9924-43C3-A0FD-810252B10AE4}" type="pres">
      <dgm:prSet presAssocID="{BE3475BF-6AB8-4697-887D-A3E37A47E5C1}" presName="parTx" presStyleLbl="revTx" presStyleIdx="0" presStyleCnt="2">
        <dgm:presLayoutVars>
          <dgm:chMax val="0"/>
          <dgm:chPref val="0"/>
        </dgm:presLayoutVars>
      </dgm:prSet>
      <dgm:spPr/>
    </dgm:pt>
    <dgm:pt modelId="{CECD37BA-0261-4BBB-AA19-9996CCD71F08}" type="pres">
      <dgm:prSet presAssocID="{6055B5E9-78B5-4CBA-96B5-740BC0B497DD}" presName="sibTrans" presStyleCnt="0"/>
      <dgm:spPr/>
    </dgm:pt>
    <dgm:pt modelId="{DA83FE87-0A8A-4776-A176-9BB599490939}" type="pres">
      <dgm:prSet presAssocID="{81C73220-C1DD-4ACC-A13C-3F7F3DECAB9E}" presName="compNode" presStyleCnt="0"/>
      <dgm:spPr/>
    </dgm:pt>
    <dgm:pt modelId="{FAC4F2CC-8962-4C50-9CEF-D49AD8CD69CC}" type="pres">
      <dgm:prSet presAssocID="{81C73220-C1DD-4ACC-A13C-3F7F3DECAB9E}" presName="bgRect" presStyleLbl="bgShp" presStyleIdx="1" presStyleCnt="2"/>
      <dgm:spPr/>
    </dgm:pt>
    <dgm:pt modelId="{91C6A7BE-6453-45D5-B7B0-50DDE8551ECD}" type="pres">
      <dgm:prSet presAssocID="{81C73220-C1DD-4ACC-A13C-3F7F3DECAB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9315450E-23CB-4D05-9F97-EC55C0FE5E40}" type="pres">
      <dgm:prSet presAssocID="{81C73220-C1DD-4ACC-A13C-3F7F3DECAB9E}" presName="spaceRect" presStyleCnt="0"/>
      <dgm:spPr/>
    </dgm:pt>
    <dgm:pt modelId="{AF817A2B-86F2-427A-BADD-B0E35A54B7FA}" type="pres">
      <dgm:prSet presAssocID="{81C73220-C1DD-4ACC-A13C-3F7F3DECAB9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668714-7D0C-4339-A88A-9C865A67C0FC}" srcId="{06A053E4-A3CD-4977-8CE3-2E8A124DFCDB}" destId="{81C73220-C1DD-4ACC-A13C-3F7F3DECAB9E}" srcOrd="1" destOrd="0" parTransId="{639BF3BC-D518-4B48-9542-CC7BDB2BF045}" sibTransId="{760D0FB6-1094-4E13-B86A-52D418F93EE2}"/>
    <dgm:cxn modelId="{CC69C726-AF10-4DD0-8486-EE2C7C3472CC}" type="presOf" srcId="{BE3475BF-6AB8-4697-887D-A3E37A47E5C1}" destId="{9CA8B363-9924-43C3-A0FD-810252B10AE4}" srcOrd="0" destOrd="0" presId="urn:microsoft.com/office/officeart/2018/2/layout/IconVerticalSolidList"/>
    <dgm:cxn modelId="{5D3E2838-37C2-4B4D-A46E-0205033F19DA}" type="presOf" srcId="{06A053E4-A3CD-4977-8CE3-2E8A124DFCDB}" destId="{158D21D6-CF98-4420-B2ED-F771C1A672C4}" srcOrd="0" destOrd="0" presId="urn:microsoft.com/office/officeart/2018/2/layout/IconVerticalSolidList"/>
    <dgm:cxn modelId="{A31D9678-E40D-4393-A447-C3A209E92DAC}" srcId="{06A053E4-A3CD-4977-8CE3-2E8A124DFCDB}" destId="{BE3475BF-6AB8-4697-887D-A3E37A47E5C1}" srcOrd="0" destOrd="0" parTransId="{E0E9FF1B-237F-4093-AA27-669487DFC908}" sibTransId="{6055B5E9-78B5-4CBA-96B5-740BC0B497DD}"/>
    <dgm:cxn modelId="{DB0F335A-174A-4ACC-96E6-B3731740EE2F}" type="presOf" srcId="{81C73220-C1DD-4ACC-A13C-3F7F3DECAB9E}" destId="{AF817A2B-86F2-427A-BADD-B0E35A54B7FA}" srcOrd="0" destOrd="0" presId="urn:microsoft.com/office/officeart/2018/2/layout/IconVerticalSolidList"/>
    <dgm:cxn modelId="{502C184A-7FA6-44D5-89E8-55A6D38D95B8}" type="presParOf" srcId="{158D21D6-CF98-4420-B2ED-F771C1A672C4}" destId="{8F4B9074-BC65-4ECD-AF61-36A030C9953E}" srcOrd="0" destOrd="0" presId="urn:microsoft.com/office/officeart/2018/2/layout/IconVerticalSolidList"/>
    <dgm:cxn modelId="{BB84DEA7-D762-4289-BD06-6FC237026BA4}" type="presParOf" srcId="{8F4B9074-BC65-4ECD-AF61-36A030C9953E}" destId="{6349CE7E-1F82-4753-9A95-7DF437FA4EE0}" srcOrd="0" destOrd="0" presId="urn:microsoft.com/office/officeart/2018/2/layout/IconVerticalSolidList"/>
    <dgm:cxn modelId="{D7A59846-C02F-46D7-8B21-C59E5940E4B9}" type="presParOf" srcId="{8F4B9074-BC65-4ECD-AF61-36A030C9953E}" destId="{22FF4E7E-AE23-4CA1-B5D6-E675DEFCCAA1}" srcOrd="1" destOrd="0" presId="urn:microsoft.com/office/officeart/2018/2/layout/IconVerticalSolidList"/>
    <dgm:cxn modelId="{2FC3DCF9-30E8-469A-942F-4D7B62DF96BD}" type="presParOf" srcId="{8F4B9074-BC65-4ECD-AF61-36A030C9953E}" destId="{A6F41899-ABEA-4114-B532-06749C1FD24B}" srcOrd="2" destOrd="0" presId="urn:microsoft.com/office/officeart/2018/2/layout/IconVerticalSolidList"/>
    <dgm:cxn modelId="{95C30F6D-13DA-4065-AF58-C035F4341B73}" type="presParOf" srcId="{8F4B9074-BC65-4ECD-AF61-36A030C9953E}" destId="{9CA8B363-9924-43C3-A0FD-810252B10AE4}" srcOrd="3" destOrd="0" presId="urn:microsoft.com/office/officeart/2018/2/layout/IconVerticalSolidList"/>
    <dgm:cxn modelId="{9F603D48-CD9C-48AB-BBEE-C02204A20EB9}" type="presParOf" srcId="{158D21D6-CF98-4420-B2ED-F771C1A672C4}" destId="{CECD37BA-0261-4BBB-AA19-9996CCD71F08}" srcOrd="1" destOrd="0" presId="urn:microsoft.com/office/officeart/2018/2/layout/IconVerticalSolidList"/>
    <dgm:cxn modelId="{556E60A9-EFBE-418A-8B0C-834940387C5E}" type="presParOf" srcId="{158D21D6-CF98-4420-B2ED-F771C1A672C4}" destId="{DA83FE87-0A8A-4776-A176-9BB599490939}" srcOrd="2" destOrd="0" presId="urn:microsoft.com/office/officeart/2018/2/layout/IconVerticalSolidList"/>
    <dgm:cxn modelId="{F7E64DB2-08AE-4BB7-9413-32C776FD617C}" type="presParOf" srcId="{DA83FE87-0A8A-4776-A176-9BB599490939}" destId="{FAC4F2CC-8962-4C50-9CEF-D49AD8CD69CC}" srcOrd="0" destOrd="0" presId="urn:microsoft.com/office/officeart/2018/2/layout/IconVerticalSolidList"/>
    <dgm:cxn modelId="{AEAC6237-480E-4C9E-99D5-7B425ED5D7C7}" type="presParOf" srcId="{DA83FE87-0A8A-4776-A176-9BB599490939}" destId="{91C6A7BE-6453-45D5-B7B0-50DDE8551ECD}" srcOrd="1" destOrd="0" presId="urn:microsoft.com/office/officeart/2018/2/layout/IconVerticalSolidList"/>
    <dgm:cxn modelId="{13AACE05-FC86-4697-81EE-08583B5A2C81}" type="presParOf" srcId="{DA83FE87-0A8A-4776-A176-9BB599490939}" destId="{9315450E-23CB-4D05-9F97-EC55C0FE5E40}" srcOrd="2" destOrd="0" presId="urn:microsoft.com/office/officeart/2018/2/layout/IconVerticalSolidList"/>
    <dgm:cxn modelId="{58C270E9-3FC7-4004-9CC9-184C858E9F52}" type="presParOf" srcId="{DA83FE87-0A8A-4776-A176-9BB599490939}" destId="{AF817A2B-86F2-427A-BADD-B0E35A54B7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65E6-3C7F-4AEE-ADDC-D5A0920CA8F0}">
      <dsp:nvSpPr>
        <dsp:cNvPr id="0" name=""/>
        <dsp:cNvSpPr/>
      </dsp:nvSpPr>
      <dsp:spPr>
        <a:xfrm>
          <a:off x="601476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DDA49D-EBDD-4AE1-A3E5-3B691B1EC75C}">
      <dsp:nvSpPr>
        <dsp:cNvPr id="0" name=""/>
        <dsp:cNvSpPr/>
      </dsp:nvSpPr>
      <dsp:spPr>
        <a:xfrm>
          <a:off x="91048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F267B2-6F0F-4F31-8A5C-9619B83BB919}">
      <dsp:nvSpPr>
        <dsp:cNvPr id="0" name=""/>
        <dsp:cNvSpPr/>
      </dsp:nvSpPr>
      <dsp:spPr>
        <a:xfrm>
          <a:off x="13796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Why Log Triage Tool?</a:t>
          </a:r>
          <a:endParaRPr lang="en-US" sz="2300" kern="1200" dirty="0"/>
        </a:p>
      </dsp:txBody>
      <dsp:txXfrm>
        <a:off x="137963" y="2906291"/>
        <a:ext cx="2376987" cy="720000"/>
      </dsp:txXfrm>
    </dsp:sp>
    <dsp:sp modelId="{CC037B2C-0F1C-4B57-A8D4-5170CDD05DC3}">
      <dsp:nvSpPr>
        <dsp:cNvPr id="0" name=""/>
        <dsp:cNvSpPr/>
      </dsp:nvSpPr>
      <dsp:spPr>
        <a:xfrm>
          <a:off x="339443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8DBA3-71E7-431C-B6AD-E2CA479D9258}">
      <dsp:nvSpPr>
        <dsp:cNvPr id="0" name=""/>
        <dsp:cNvSpPr/>
      </dsp:nvSpPr>
      <dsp:spPr>
        <a:xfrm>
          <a:off x="370344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E19FAE7-5075-4BAE-896B-D96CAA16CBC3}">
      <dsp:nvSpPr>
        <dsp:cNvPr id="0" name=""/>
        <dsp:cNvSpPr/>
      </dsp:nvSpPr>
      <dsp:spPr>
        <a:xfrm>
          <a:off x="293092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Features</a:t>
          </a:r>
          <a:endParaRPr lang="en-US" sz="2300" kern="1200"/>
        </a:p>
      </dsp:txBody>
      <dsp:txXfrm>
        <a:off x="2930923" y="2906291"/>
        <a:ext cx="2376987" cy="720000"/>
      </dsp:txXfrm>
    </dsp:sp>
    <dsp:sp modelId="{BCDCC1B2-9681-410D-B1CF-7EF543A0C164}">
      <dsp:nvSpPr>
        <dsp:cNvPr id="0" name=""/>
        <dsp:cNvSpPr/>
      </dsp:nvSpPr>
      <dsp:spPr>
        <a:xfrm>
          <a:off x="618739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F4DF1E-174A-45E5-9AB6-89BB4F85A91B}">
      <dsp:nvSpPr>
        <dsp:cNvPr id="0" name=""/>
        <dsp:cNvSpPr/>
      </dsp:nvSpPr>
      <dsp:spPr>
        <a:xfrm>
          <a:off x="649640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6809E0-F09C-463E-A7BF-98D1AA02BEC3}">
      <dsp:nvSpPr>
        <dsp:cNvPr id="0" name=""/>
        <dsp:cNvSpPr/>
      </dsp:nvSpPr>
      <dsp:spPr>
        <a:xfrm>
          <a:off x="572388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How to use</a:t>
          </a:r>
          <a:endParaRPr lang="en-US" sz="2300" kern="1200" dirty="0"/>
        </a:p>
      </dsp:txBody>
      <dsp:txXfrm>
        <a:off x="5723883" y="2906291"/>
        <a:ext cx="2376987" cy="720000"/>
      </dsp:txXfrm>
    </dsp:sp>
    <dsp:sp modelId="{9D4D5668-2FBB-469D-B43F-F023584EE5E3}">
      <dsp:nvSpPr>
        <dsp:cNvPr id="0" name=""/>
        <dsp:cNvSpPr/>
      </dsp:nvSpPr>
      <dsp:spPr>
        <a:xfrm>
          <a:off x="898035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ACDC4A-7939-4A0E-B466-0B481171F405}">
      <dsp:nvSpPr>
        <dsp:cNvPr id="0" name=""/>
        <dsp:cNvSpPr/>
      </dsp:nvSpPr>
      <dsp:spPr>
        <a:xfrm>
          <a:off x="9204825" y="1296268"/>
          <a:ext cx="1001021" cy="8668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47FF09-6358-46B7-95FE-2647AE4CF087}">
      <dsp:nvSpPr>
        <dsp:cNvPr id="0" name=""/>
        <dsp:cNvSpPr/>
      </dsp:nvSpPr>
      <dsp:spPr>
        <a:xfrm>
          <a:off x="851684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Future Ideas to consider</a:t>
          </a:r>
          <a:endParaRPr lang="en-US" sz="2300" kern="1200" dirty="0"/>
        </a:p>
      </dsp:txBody>
      <dsp:txXfrm>
        <a:off x="8516843" y="2906291"/>
        <a:ext cx="2376987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5963D-51A6-4186-BB10-0BA814310B43}">
      <dsp:nvSpPr>
        <dsp:cNvPr id="0" name=""/>
        <dsp:cNvSpPr/>
      </dsp:nvSpPr>
      <dsp:spPr>
        <a:xfrm>
          <a:off x="0" y="216489"/>
          <a:ext cx="9939621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Errors logged to tool_error.log</a:t>
          </a:r>
          <a:endParaRPr lang="en-US" sz="2600" kern="1200" dirty="0"/>
        </a:p>
      </dsp:txBody>
      <dsp:txXfrm>
        <a:off x="59399" y="275888"/>
        <a:ext cx="9820823" cy="1098002"/>
      </dsp:txXfrm>
    </dsp:sp>
    <dsp:sp modelId="{C7A540F3-3F63-4DA5-8771-6B1C6E5CE725}">
      <dsp:nvSpPr>
        <dsp:cNvPr id="0" name=""/>
        <dsp:cNvSpPr/>
      </dsp:nvSpPr>
      <dsp:spPr>
        <a:xfrm>
          <a:off x="0" y="1620490"/>
          <a:ext cx="9939621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High Memory usage warning (&gt;1GB)</a:t>
          </a:r>
          <a:endParaRPr lang="en-US" sz="2600" kern="1200" dirty="0"/>
        </a:p>
      </dsp:txBody>
      <dsp:txXfrm>
        <a:off x="59399" y="1679889"/>
        <a:ext cx="9820823" cy="1098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37547-5D9A-427F-9520-711773EDC157}">
      <dsp:nvSpPr>
        <dsp:cNvPr id="0" name=""/>
        <dsp:cNvSpPr/>
      </dsp:nvSpPr>
      <dsp:spPr>
        <a:xfrm>
          <a:off x="0" y="4334025"/>
          <a:ext cx="2850165" cy="5688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Save/load</a:t>
          </a:r>
        </a:p>
      </dsp:txBody>
      <dsp:txXfrm>
        <a:off x="0" y="4334025"/>
        <a:ext cx="2850165" cy="568838"/>
      </dsp:txXfrm>
    </dsp:sp>
    <dsp:sp modelId="{02CF0017-16FE-400A-8393-C0EE1F9C8BB8}">
      <dsp:nvSpPr>
        <dsp:cNvPr id="0" name=""/>
        <dsp:cNvSpPr/>
      </dsp:nvSpPr>
      <dsp:spPr>
        <a:xfrm>
          <a:off x="2850164" y="4334025"/>
          <a:ext cx="8550495" cy="5688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Save/load session</a:t>
          </a:r>
        </a:p>
      </dsp:txBody>
      <dsp:txXfrm>
        <a:off x="2850164" y="4334025"/>
        <a:ext cx="8550495" cy="568838"/>
      </dsp:txXfrm>
    </dsp:sp>
    <dsp:sp modelId="{1BAF86BB-A52A-462E-BEA0-ECD51C49EC29}">
      <dsp:nvSpPr>
        <dsp:cNvPr id="0" name=""/>
        <dsp:cNvSpPr/>
      </dsp:nvSpPr>
      <dsp:spPr>
        <a:xfrm rot="10800000">
          <a:off x="0" y="3467684"/>
          <a:ext cx="2850165" cy="8748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Export or visualize</a:t>
          </a:r>
        </a:p>
      </dsp:txBody>
      <dsp:txXfrm rot="-10800000">
        <a:off x="0" y="3467684"/>
        <a:ext cx="2850165" cy="568667"/>
      </dsp:txXfrm>
    </dsp:sp>
    <dsp:sp modelId="{32F950ED-7FFA-4C3E-AB18-1E4447D4501E}">
      <dsp:nvSpPr>
        <dsp:cNvPr id="0" name=""/>
        <dsp:cNvSpPr/>
      </dsp:nvSpPr>
      <dsp:spPr>
        <a:xfrm>
          <a:off x="2850164" y="3467684"/>
          <a:ext cx="8550495" cy="5686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summary/session/exclusion into CSV or visualize in charts/heatmap</a:t>
          </a:r>
        </a:p>
      </dsp:txBody>
      <dsp:txXfrm>
        <a:off x="2850164" y="3467684"/>
        <a:ext cx="8550495" cy="568667"/>
      </dsp:txXfrm>
    </dsp:sp>
    <dsp:sp modelId="{7255C6F8-81A1-4442-A5BC-12DF47EF9BCD}">
      <dsp:nvSpPr>
        <dsp:cNvPr id="0" name=""/>
        <dsp:cNvSpPr/>
      </dsp:nvSpPr>
      <dsp:spPr>
        <a:xfrm rot="10800000">
          <a:off x="0" y="2601343"/>
          <a:ext cx="2850165" cy="8748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Comments</a:t>
          </a:r>
          <a:endParaRPr lang="en-US" sz="2000" kern="1200" dirty="0"/>
        </a:p>
      </dsp:txBody>
      <dsp:txXfrm rot="-10800000">
        <a:off x="0" y="2601343"/>
        <a:ext cx="2850165" cy="568667"/>
      </dsp:txXfrm>
    </dsp:sp>
    <dsp:sp modelId="{7A7DFF7A-D057-40DF-A127-09FAF0E918BF}">
      <dsp:nvSpPr>
        <dsp:cNvPr id="0" name=""/>
        <dsp:cNvSpPr/>
      </dsp:nvSpPr>
      <dsp:spPr>
        <a:xfrm>
          <a:off x="2850164" y="2601343"/>
          <a:ext cx="8550495" cy="5686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multi-user comments and save session with comments</a:t>
          </a:r>
        </a:p>
      </dsp:txBody>
      <dsp:txXfrm>
        <a:off x="2850164" y="2601343"/>
        <a:ext cx="8550495" cy="568667"/>
      </dsp:txXfrm>
    </dsp:sp>
    <dsp:sp modelId="{4E089C99-42AB-4AC4-89BF-A81E5ACA5C4F}">
      <dsp:nvSpPr>
        <dsp:cNvPr id="0" name=""/>
        <dsp:cNvSpPr/>
      </dsp:nvSpPr>
      <dsp:spPr>
        <a:xfrm rot="10800000">
          <a:off x="0" y="1735002"/>
          <a:ext cx="2850165" cy="8748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Exclusions</a:t>
          </a:r>
        </a:p>
      </dsp:txBody>
      <dsp:txXfrm rot="-10800000">
        <a:off x="0" y="1735002"/>
        <a:ext cx="2850165" cy="568667"/>
      </dsp:txXfrm>
    </dsp:sp>
    <dsp:sp modelId="{25399248-A3BD-4221-ABBD-4FD2E627A794}">
      <dsp:nvSpPr>
        <dsp:cNvPr id="0" name=""/>
        <dsp:cNvSpPr/>
      </dsp:nvSpPr>
      <dsp:spPr>
        <a:xfrm>
          <a:off x="2850164" y="1735002"/>
          <a:ext cx="8550495" cy="5686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Apply exclusions, and export/import into any sessions</a:t>
          </a:r>
          <a:endParaRPr lang="en-US" sz="1400" kern="1200" dirty="0"/>
        </a:p>
      </dsp:txBody>
      <dsp:txXfrm>
        <a:off x="2850164" y="1735002"/>
        <a:ext cx="8550495" cy="568667"/>
      </dsp:txXfrm>
    </dsp:sp>
    <dsp:sp modelId="{A0A27335-77FE-4495-955E-560AB00E0B0D}">
      <dsp:nvSpPr>
        <dsp:cNvPr id="0" name=""/>
        <dsp:cNvSpPr/>
      </dsp:nvSpPr>
      <dsp:spPr>
        <a:xfrm rot="10800000">
          <a:off x="0" y="868661"/>
          <a:ext cx="2850165" cy="8748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View</a:t>
          </a:r>
          <a:endParaRPr lang="en-US" sz="2000" kern="1200" dirty="0"/>
        </a:p>
      </dsp:txBody>
      <dsp:txXfrm rot="-10800000">
        <a:off x="0" y="868661"/>
        <a:ext cx="2850165" cy="568667"/>
      </dsp:txXfrm>
    </dsp:sp>
    <dsp:sp modelId="{53BB6150-D3D8-4BE3-95B7-51E9B3F70AA5}">
      <dsp:nvSpPr>
        <dsp:cNvPr id="0" name=""/>
        <dsp:cNvSpPr/>
      </dsp:nvSpPr>
      <dsp:spPr>
        <a:xfrm>
          <a:off x="2850164" y="868661"/>
          <a:ext cx="8550495" cy="5686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Filter or sort and view only required details</a:t>
          </a:r>
          <a:endParaRPr lang="en-US" sz="1400" kern="1200" dirty="0"/>
        </a:p>
      </dsp:txBody>
      <dsp:txXfrm>
        <a:off x="2850164" y="868661"/>
        <a:ext cx="8550495" cy="568667"/>
      </dsp:txXfrm>
    </dsp:sp>
    <dsp:sp modelId="{3A2A0660-5964-4689-866A-3E6CF2CDAFA4}">
      <dsp:nvSpPr>
        <dsp:cNvPr id="0" name=""/>
        <dsp:cNvSpPr/>
      </dsp:nvSpPr>
      <dsp:spPr>
        <a:xfrm rot="10800000">
          <a:off x="0" y="2320"/>
          <a:ext cx="2850165" cy="8748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704" tIns="142240" rIns="202704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Load</a:t>
          </a:r>
        </a:p>
      </dsp:txBody>
      <dsp:txXfrm rot="-10800000">
        <a:off x="0" y="2320"/>
        <a:ext cx="2850165" cy="568667"/>
      </dsp:txXfrm>
    </dsp:sp>
    <dsp:sp modelId="{1686BCDB-3CC2-4098-8FB7-B77A23CE11F0}">
      <dsp:nvSpPr>
        <dsp:cNvPr id="0" name=""/>
        <dsp:cNvSpPr/>
      </dsp:nvSpPr>
      <dsp:spPr>
        <a:xfrm>
          <a:off x="2850164" y="2320"/>
          <a:ext cx="8550495" cy="5686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444" tIns="177800" rIns="17344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Load log folder or saved sessions</a:t>
          </a:r>
        </a:p>
      </dsp:txBody>
      <dsp:txXfrm>
        <a:off x="2850164" y="2320"/>
        <a:ext cx="8550495" cy="5686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658E3-0A97-48A8-82DD-9CD6F62A4EC5}">
      <dsp:nvSpPr>
        <dsp:cNvPr id="0" name=""/>
        <dsp:cNvSpPr/>
      </dsp:nvSpPr>
      <dsp:spPr>
        <a:xfrm>
          <a:off x="0" y="657"/>
          <a:ext cx="11400660" cy="153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F8A5B4-13B3-42A4-8DB8-2502A28C76D4}">
      <dsp:nvSpPr>
        <dsp:cNvPr id="0" name=""/>
        <dsp:cNvSpPr/>
      </dsp:nvSpPr>
      <dsp:spPr>
        <a:xfrm>
          <a:off x="465387" y="346813"/>
          <a:ext cx="846158" cy="846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D582DF-7474-4E51-859C-8B45271BF187}">
      <dsp:nvSpPr>
        <dsp:cNvPr id="0" name=""/>
        <dsp:cNvSpPr/>
      </dsp:nvSpPr>
      <dsp:spPr>
        <a:xfrm>
          <a:off x="1776933" y="657"/>
          <a:ext cx="9623726" cy="153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22" tIns="162822" rIns="162822" bIns="1628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 dirty="0"/>
            <a:t>Run the log_triage.py script using python in your </a:t>
          </a:r>
          <a:r>
            <a:rPr lang="en-IN" sz="2500" b="0" kern="1200" dirty="0" err="1"/>
            <a:t>vnc</a:t>
          </a:r>
          <a:r>
            <a:rPr lang="en-IN" sz="2500" b="0" kern="1200" dirty="0"/>
            <a:t> machine as below.</a:t>
          </a:r>
          <a:endParaRPr lang="en-US" sz="2500" kern="1200" dirty="0"/>
        </a:p>
      </dsp:txBody>
      <dsp:txXfrm>
        <a:off x="1776933" y="657"/>
        <a:ext cx="9623726" cy="1538470"/>
      </dsp:txXfrm>
    </dsp:sp>
    <dsp:sp modelId="{5CF37133-7888-437E-8326-5CFF9DE36509}">
      <dsp:nvSpPr>
        <dsp:cNvPr id="0" name=""/>
        <dsp:cNvSpPr/>
      </dsp:nvSpPr>
      <dsp:spPr>
        <a:xfrm>
          <a:off x="0" y="1923746"/>
          <a:ext cx="11400660" cy="153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CA3D27-2A82-4744-8878-438B0DFA381C}">
      <dsp:nvSpPr>
        <dsp:cNvPr id="0" name=""/>
        <dsp:cNvSpPr/>
      </dsp:nvSpPr>
      <dsp:spPr>
        <a:xfrm>
          <a:off x="465387" y="2269902"/>
          <a:ext cx="846158" cy="846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3FBC9B-FEA6-4B14-BAB9-E212496E5C22}">
      <dsp:nvSpPr>
        <dsp:cNvPr id="0" name=""/>
        <dsp:cNvSpPr/>
      </dsp:nvSpPr>
      <dsp:spPr>
        <a:xfrm>
          <a:off x="1776933" y="1923746"/>
          <a:ext cx="5130297" cy="153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22" tIns="162822" rIns="162822" bIns="1628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/>
            <a:t>On LSF:</a:t>
          </a:r>
          <a:endParaRPr lang="en-US" sz="2500" kern="1200"/>
        </a:p>
      </dsp:txBody>
      <dsp:txXfrm>
        <a:off x="1776933" y="1923746"/>
        <a:ext cx="5130297" cy="1538470"/>
      </dsp:txXfrm>
    </dsp:sp>
    <dsp:sp modelId="{06983DE9-C9A1-4A19-9EE0-C10BB4A6CDC0}">
      <dsp:nvSpPr>
        <dsp:cNvPr id="0" name=""/>
        <dsp:cNvSpPr/>
      </dsp:nvSpPr>
      <dsp:spPr>
        <a:xfrm>
          <a:off x="6907230" y="1923746"/>
          <a:ext cx="4493429" cy="153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22" tIns="162822" rIns="162822" bIns="16282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bsub -R "rUsage[RAM=10000]" python3 log_triage.py</a:t>
          </a:r>
          <a:endParaRPr lang="en-US" sz="1800" kern="1200"/>
        </a:p>
      </dsp:txBody>
      <dsp:txXfrm>
        <a:off x="6907230" y="1923746"/>
        <a:ext cx="4493429" cy="1538470"/>
      </dsp:txXfrm>
    </dsp:sp>
    <dsp:sp modelId="{61C97F01-C403-49DE-B0F8-FF6664BA0166}">
      <dsp:nvSpPr>
        <dsp:cNvPr id="0" name=""/>
        <dsp:cNvSpPr/>
      </dsp:nvSpPr>
      <dsp:spPr>
        <a:xfrm>
          <a:off x="0" y="3846834"/>
          <a:ext cx="11400660" cy="153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C0EFF3-D963-49B5-A67D-30359F7AEF4D}">
      <dsp:nvSpPr>
        <dsp:cNvPr id="0" name=""/>
        <dsp:cNvSpPr/>
      </dsp:nvSpPr>
      <dsp:spPr>
        <a:xfrm>
          <a:off x="465387" y="4192990"/>
          <a:ext cx="846158" cy="846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8A753ED-65F7-4D9E-BD78-9DCFBD54F414}">
      <dsp:nvSpPr>
        <dsp:cNvPr id="0" name=""/>
        <dsp:cNvSpPr/>
      </dsp:nvSpPr>
      <dsp:spPr>
        <a:xfrm>
          <a:off x="1776933" y="3846834"/>
          <a:ext cx="5130297" cy="153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22" tIns="162822" rIns="162822" bIns="1628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kern="1200"/>
            <a:t>On Local :</a:t>
          </a:r>
          <a:endParaRPr lang="en-US" sz="2500" kern="1200"/>
        </a:p>
      </dsp:txBody>
      <dsp:txXfrm>
        <a:off x="1776933" y="3846834"/>
        <a:ext cx="5130297" cy="1538470"/>
      </dsp:txXfrm>
    </dsp:sp>
    <dsp:sp modelId="{5E94ACCD-7F01-4E58-B8CD-6F9566A850AC}">
      <dsp:nvSpPr>
        <dsp:cNvPr id="0" name=""/>
        <dsp:cNvSpPr/>
      </dsp:nvSpPr>
      <dsp:spPr>
        <a:xfrm>
          <a:off x="6907230" y="3846834"/>
          <a:ext cx="4493429" cy="153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822" tIns="162822" rIns="162822" bIns="16282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python3 log_triage.py</a:t>
          </a:r>
          <a:endParaRPr lang="en-US" sz="1800" kern="1200"/>
        </a:p>
      </dsp:txBody>
      <dsp:txXfrm>
        <a:off x="6907230" y="3846834"/>
        <a:ext cx="4493429" cy="15384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4207"/>
          <a:ext cx="11400660" cy="896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271118" y="205865"/>
          <a:ext cx="492941" cy="492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1035177" y="4207"/>
          <a:ext cx="10365482" cy="896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4" tIns="94854" rIns="94854" bIns="948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Tagging System:  Allow users to tag log entries for categorization.</a:t>
          </a:r>
        </a:p>
      </dsp:txBody>
      <dsp:txXfrm>
        <a:off x="1035177" y="4207"/>
        <a:ext cx="10365482" cy="896257"/>
      </dsp:txXfrm>
    </dsp:sp>
    <dsp:sp modelId="{B6E56C17-BD75-4DA4-886B-3EFC5489885C}">
      <dsp:nvSpPr>
        <dsp:cNvPr id="0" name=""/>
        <dsp:cNvSpPr/>
      </dsp:nvSpPr>
      <dsp:spPr>
        <a:xfrm>
          <a:off x="0" y="1124530"/>
          <a:ext cx="11400660" cy="896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271118" y="1326188"/>
          <a:ext cx="492941" cy="492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1035177" y="1124530"/>
          <a:ext cx="10365482" cy="896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4" tIns="94854" rIns="94854" bIns="948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Comments: When adding comments, apply them to all rows with the same message.</a:t>
          </a:r>
          <a:endParaRPr lang="en-US" sz="1900" kern="1200" dirty="0"/>
        </a:p>
      </dsp:txBody>
      <dsp:txXfrm>
        <a:off x="1035177" y="1124530"/>
        <a:ext cx="10365482" cy="896257"/>
      </dsp:txXfrm>
    </dsp:sp>
    <dsp:sp modelId="{A1B845B4-54FD-46B7-A8E1-7DC2324666DD}">
      <dsp:nvSpPr>
        <dsp:cNvPr id="0" name=""/>
        <dsp:cNvSpPr/>
      </dsp:nvSpPr>
      <dsp:spPr>
        <a:xfrm>
          <a:off x="0" y="2244852"/>
          <a:ext cx="11400660" cy="896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271118" y="2446510"/>
          <a:ext cx="492941" cy="492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1035177" y="2244852"/>
          <a:ext cx="10365482" cy="896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4" tIns="94854" rIns="94854" bIns="948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Auto-Triage Suggestions:  Use simple heuristics or ML to suggest likely causes or group similar issues.</a:t>
          </a:r>
        </a:p>
      </dsp:txBody>
      <dsp:txXfrm>
        <a:off x="1035177" y="2244852"/>
        <a:ext cx="10365482" cy="896257"/>
      </dsp:txXfrm>
    </dsp:sp>
    <dsp:sp modelId="{07F7E96F-2AFC-4183-9122-DF790EE42A02}">
      <dsp:nvSpPr>
        <dsp:cNvPr id="0" name=""/>
        <dsp:cNvSpPr/>
      </dsp:nvSpPr>
      <dsp:spPr>
        <a:xfrm>
          <a:off x="0" y="3365174"/>
          <a:ext cx="11400660" cy="896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271118" y="3566832"/>
          <a:ext cx="492941" cy="4929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1035177" y="3365174"/>
          <a:ext cx="10365482" cy="896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4" tIns="94854" rIns="94854" bIns="948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Integration Hooks: Allow integration with bug tracking tools (e.g., JIRA) or CI/CD pipelines.</a:t>
          </a:r>
        </a:p>
      </dsp:txBody>
      <dsp:txXfrm>
        <a:off x="1035177" y="3365174"/>
        <a:ext cx="10365482" cy="896257"/>
      </dsp:txXfrm>
    </dsp:sp>
    <dsp:sp modelId="{4EA7098B-32D4-426B-B74F-DD4BF08AEA64}">
      <dsp:nvSpPr>
        <dsp:cNvPr id="0" name=""/>
        <dsp:cNvSpPr/>
      </dsp:nvSpPr>
      <dsp:spPr>
        <a:xfrm>
          <a:off x="0" y="4485497"/>
          <a:ext cx="11400660" cy="896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7D6806-32EF-4D6E-9150-7DC31DB2E0C9}">
      <dsp:nvSpPr>
        <dsp:cNvPr id="0" name=""/>
        <dsp:cNvSpPr/>
      </dsp:nvSpPr>
      <dsp:spPr>
        <a:xfrm>
          <a:off x="271118" y="4687155"/>
          <a:ext cx="492941" cy="4929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E72E1-7901-407E-AFEA-8613DCF036A3}">
      <dsp:nvSpPr>
        <dsp:cNvPr id="0" name=""/>
        <dsp:cNvSpPr/>
      </dsp:nvSpPr>
      <dsp:spPr>
        <a:xfrm>
          <a:off x="1035177" y="4485497"/>
          <a:ext cx="10365482" cy="896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54" tIns="94854" rIns="94854" bIns="948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Command Line Interface (CLI): For users who prefer scripting or automation.</a:t>
          </a:r>
        </a:p>
      </dsp:txBody>
      <dsp:txXfrm>
        <a:off x="1035177" y="4485497"/>
        <a:ext cx="10365482" cy="89625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33D6A-E7E0-4653-B8B6-3261DBC885F0}">
      <dsp:nvSpPr>
        <dsp:cNvPr id="0" name=""/>
        <dsp:cNvSpPr/>
      </dsp:nvSpPr>
      <dsp:spPr>
        <a:xfrm>
          <a:off x="705329" y="742591"/>
          <a:ext cx="2058750" cy="20587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A2ECFD-F448-4F0E-A788-5BBD6947D066}">
      <dsp:nvSpPr>
        <dsp:cNvPr id="0" name=""/>
        <dsp:cNvSpPr/>
      </dsp:nvSpPr>
      <dsp:spPr>
        <a:xfrm>
          <a:off x="1144080" y="1181342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FE5168-FA69-4635-AEA9-6DDB27040398}">
      <dsp:nvSpPr>
        <dsp:cNvPr id="0" name=""/>
        <dsp:cNvSpPr/>
      </dsp:nvSpPr>
      <dsp:spPr>
        <a:xfrm>
          <a:off x="47205" y="3442592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 dirty="0"/>
            <a:t>• Please explore the Log Triage tool and share your feedback.</a:t>
          </a:r>
          <a:endParaRPr lang="en-US" sz="1800" kern="1200" dirty="0"/>
        </a:p>
      </dsp:txBody>
      <dsp:txXfrm>
        <a:off x="47205" y="3442592"/>
        <a:ext cx="3375000" cy="720000"/>
      </dsp:txXfrm>
    </dsp:sp>
    <dsp:sp modelId="{5B1DAE33-49B8-4599-9778-988EA855E020}">
      <dsp:nvSpPr>
        <dsp:cNvPr id="0" name=""/>
        <dsp:cNvSpPr/>
      </dsp:nvSpPr>
      <dsp:spPr>
        <a:xfrm>
          <a:off x="4670955" y="742591"/>
          <a:ext cx="2058750" cy="20587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460B90-3C6C-4753-AE06-33AC788C6287}">
      <dsp:nvSpPr>
        <dsp:cNvPr id="0" name=""/>
        <dsp:cNvSpPr/>
      </dsp:nvSpPr>
      <dsp:spPr>
        <a:xfrm>
          <a:off x="5021069" y="1132869"/>
          <a:ext cx="1358520" cy="1278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870614-2622-4B83-8C48-172D62195C38}">
      <dsp:nvSpPr>
        <dsp:cNvPr id="0" name=""/>
        <dsp:cNvSpPr/>
      </dsp:nvSpPr>
      <dsp:spPr>
        <a:xfrm>
          <a:off x="4012830" y="3442592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 dirty="0"/>
            <a:t>• </a:t>
          </a:r>
          <a:r>
            <a:rPr lang="en-US" sz="1800" b="0" i="0" kern="1200" dirty="0"/>
            <a:t>Suggestions for any improvements are welcome.</a:t>
          </a:r>
          <a:endParaRPr lang="en-US" sz="1800" kern="1200" dirty="0"/>
        </a:p>
      </dsp:txBody>
      <dsp:txXfrm>
        <a:off x="4012830" y="3442592"/>
        <a:ext cx="3375000" cy="720000"/>
      </dsp:txXfrm>
    </dsp:sp>
    <dsp:sp modelId="{306699FC-BB41-42CF-9083-7267B6F38549}">
      <dsp:nvSpPr>
        <dsp:cNvPr id="0" name=""/>
        <dsp:cNvSpPr/>
      </dsp:nvSpPr>
      <dsp:spPr>
        <a:xfrm>
          <a:off x="8636580" y="742591"/>
          <a:ext cx="2058750" cy="20587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4D9561-DA5E-4E80-8110-969AEC3E35D2}">
      <dsp:nvSpPr>
        <dsp:cNvPr id="0" name=""/>
        <dsp:cNvSpPr/>
      </dsp:nvSpPr>
      <dsp:spPr>
        <a:xfrm>
          <a:off x="9075330" y="1181342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7F9479-A1C1-41F4-929C-F2A6AA7C0DFD}">
      <dsp:nvSpPr>
        <dsp:cNvPr id="0" name=""/>
        <dsp:cNvSpPr/>
      </dsp:nvSpPr>
      <dsp:spPr>
        <a:xfrm>
          <a:off x="7978455" y="3442592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/>
            <a:t>• Reach out for any queries or collaboration ideas.</a:t>
          </a:r>
          <a:endParaRPr lang="en-US" sz="1800" kern="1200"/>
        </a:p>
      </dsp:txBody>
      <dsp:txXfrm>
        <a:off x="7978455" y="3442592"/>
        <a:ext cx="337500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7CDB1-D6EC-437C-8853-B49C9A3C767E}">
      <dsp:nvSpPr>
        <dsp:cNvPr id="0" name=""/>
        <dsp:cNvSpPr/>
      </dsp:nvSpPr>
      <dsp:spPr>
        <a:xfrm>
          <a:off x="3644552" y="308335"/>
          <a:ext cx="4172092" cy="386368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D9B984-B3A7-4889-B134-8FB61606CA3C}">
      <dsp:nvSpPr>
        <dsp:cNvPr id="0" name=""/>
        <dsp:cNvSpPr/>
      </dsp:nvSpPr>
      <dsp:spPr>
        <a:xfrm>
          <a:off x="4411473" y="783431"/>
          <a:ext cx="2657919" cy="2854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D2BB84-1387-412D-88CA-EA3835B0DD96}">
      <dsp:nvSpPr>
        <dsp:cNvPr id="0" name=""/>
        <dsp:cNvSpPr/>
      </dsp:nvSpPr>
      <dsp:spPr>
        <a:xfrm>
          <a:off x="4078109" y="462194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Any Questions?</a:t>
          </a:r>
          <a:endParaRPr lang="en-US" sz="3900" kern="1200" dirty="0"/>
        </a:p>
      </dsp:txBody>
      <dsp:txXfrm>
        <a:off x="4078109" y="462194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FAAE-33BA-4E92-A15A-2C95A974D010}">
      <dsp:nvSpPr>
        <dsp:cNvPr id="0" name=""/>
        <dsp:cNvSpPr/>
      </dsp:nvSpPr>
      <dsp:spPr>
        <a:xfrm>
          <a:off x="0" y="2193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7558D5-5C9A-44E8-9CB6-71E56F37760A}">
      <dsp:nvSpPr>
        <dsp:cNvPr id="0" name=""/>
        <dsp:cNvSpPr/>
      </dsp:nvSpPr>
      <dsp:spPr>
        <a:xfrm>
          <a:off x="336361" y="252380"/>
          <a:ext cx="611567" cy="611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A53686-1C70-4236-B161-AD64723B7A00}">
      <dsp:nvSpPr>
        <dsp:cNvPr id="0" name=""/>
        <dsp:cNvSpPr/>
      </dsp:nvSpPr>
      <dsp:spPr>
        <a:xfrm>
          <a:off x="1284291" y="2193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Manual log review is time-consuming and error-prone.</a:t>
          </a:r>
          <a:endParaRPr lang="en-US" sz="2200" kern="1200" dirty="0"/>
        </a:p>
      </dsp:txBody>
      <dsp:txXfrm>
        <a:off x="1284291" y="2193"/>
        <a:ext cx="9900850" cy="1111940"/>
      </dsp:txXfrm>
    </dsp:sp>
    <dsp:sp modelId="{B9FA16D6-F370-483E-820C-BF111EDE399A}">
      <dsp:nvSpPr>
        <dsp:cNvPr id="0" name=""/>
        <dsp:cNvSpPr/>
      </dsp:nvSpPr>
      <dsp:spPr>
        <a:xfrm>
          <a:off x="0" y="1392119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3FDD90-B092-43FE-A833-28196F0E6D7E}">
      <dsp:nvSpPr>
        <dsp:cNvPr id="0" name=""/>
        <dsp:cNvSpPr/>
      </dsp:nvSpPr>
      <dsp:spPr>
        <a:xfrm>
          <a:off x="336361" y="1642306"/>
          <a:ext cx="611567" cy="611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8FA8F2-2F55-45D9-8813-017C45B0A505}">
      <dsp:nvSpPr>
        <dsp:cNvPr id="0" name=""/>
        <dsp:cNvSpPr/>
      </dsp:nvSpPr>
      <dsp:spPr>
        <a:xfrm>
          <a:off x="1284291" y="1392119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 smart triage tool can dramatically reduce debugging time.</a:t>
          </a:r>
          <a:endParaRPr lang="en-US" sz="2200" kern="1200" dirty="0"/>
        </a:p>
      </dsp:txBody>
      <dsp:txXfrm>
        <a:off x="1284291" y="1392119"/>
        <a:ext cx="9900850" cy="1111940"/>
      </dsp:txXfrm>
    </dsp:sp>
    <dsp:sp modelId="{1580A403-29DD-46EB-8D29-91524F8A24DC}">
      <dsp:nvSpPr>
        <dsp:cNvPr id="0" name=""/>
        <dsp:cNvSpPr/>
      </dsp:nvSpPr>
      <dsp:spPr>
        <a:xfrm>
          <a:off x="0" y="2782045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BC8A39-965F-460D-A03B-8DF3BC5D6DFD}">
      <dsp:nvSpPr>
        <dsp:cNvPr id="0" name=""/>
        <dsp:cNvSpPr/>
      </dsp:nvSpPr>
      <dsp:spPr>
        <a:xfrm>
          <a:off x="336361" y="3032231"/>
          <a:ext cx="611567" cy="611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92F21-EDD4-444C-B69F-3B4F627D39C7}">
      <dsp:nvSpPr>
        <dsp:cNvPr id="0" name=""/>
        <dsp:cNvSpPr/>
      </dsp:nvSpPr>
      <dsp:spPr>
        <a:xfrm>
          <a:off x="1284291" y="2782045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This tool is designed to assist in triaging and analyzing simulation log files efficiently.</a:t>
          </a:r>
          <a:endParaRPr lang="en-US" sz="2200" kern="1200" dirty="0"/>
        </a:p>
      </dsp:txBody>
      <dsp:txXfrm>
        <a:off x="1284291" y="2782045"/>
        <a:ext cx="9900850" cy="1111940"/>
      </dsp:txXfrm>
    </dsp:sp>
    <dsp:sp modelId="{3800CE5C-BD87-4A31-AEE4-1D522558BDCC}">
      <dsp:nvSpPr>
        <dsp:cNvPr id="0" name=""/>
        <dsp:cNvSpPr/>
      </dsp:nvSpPr>
      <dsp:spPr>
        <a:xfrm>
          <a:off x="0" y="4171970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9210AB-4F6A-4F27-AF63-0DD693B5CFD3}">
      <dsp:nvSpPr>
        <dsp:cNvPr id="0" name=""/>
        <dsp:cNvSpPr/>
      </dsp:nvSpPr>
      <dsp:spPr>
        <a:xfrm>
          <a:off x="336361" y="4422157"/>
          <a:ext cx="611567" cy="611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1E1340-405B-4927-97A3-FC3F143B7058}">
      <dsp:nvSpPr>
        <dsp:cNvPr id="0" name=""/>
        <dsp:cNvSpPr/>
      </dsp:nvSpPr>
      <dsp:spPr>
        <a:xfrm>
          <a:off x="1284291" y="4171970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Supports multi-user collaboration, exclusion management and session persistence.</a:t>
          </a:r>
          <a:endParaRPr lang="en-US" sz="2200" kern="1200" dirty="0"/>
        </a:p>
      </dsp:txBody>
      <dsp:txXfrm>
        <a:off x="1284291" y="4171970"/>
        <a:ext cx="9900850" cy="1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0936-5440-4811-BBC9-40C0AEA4FEF9}">
      <dsp:nvSpPr>
        <dsp:cNvPr id="0" name=""/>
        <dsp:cNvSpPr/>
      </dsp:nvSpPr>
      <dsp:spPr>
        <a:xfrm>
          <a:off x="3648211" y="460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Folder-based log loading (*.log, *.log.gz)</a:t>
          </a:r>
          <a:endParaRPr lang="en-US" sz="2000" kern="1200" dirty="0"/>
        </a:p>
      </dsp:txBody>
      <dsp:txXfrm>
        <a:off x="3684221" y="36470"/>
        <a:ext cx="4032217" cy="665657"/>
      </dsp:txXfrm>
    </dsp:sp>
    <dsp:sp modelId="{EA5F8B2D-9155-4228-BBDE-D8DD1FCDA59E}">
      <dsp:nvSpPr>
        <dsp:cNvPr id="0" name=""/>
        <dsp:cNvSpPr/>
      </dsp:nvSpPr>
      <dsp:spPr>
        <a:xfrm>
          <a:off x="3648211" y="775021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Automatic parsing of ERROR, FATAL, WARNING from multiple EDA tools</a:t>
          </a:r>
          <a:endParaRPr lang="en-US" sz="2000" kern="1200" dirty="0"/>
        </a:p>
      </dsp:txBody>
      <dsp:txXfrm>
        <a:off x="3684221" y="811031"/>
        <a:ext cx="4032217" cy="665657"/>
      </dsp:txXfrm>
    </dsp:sp>
    <dsp:sp modelId="{4E404DD6-CB04-48B9-94B6-B0A31D9EAF24}">
      <dsp:nvSpPr>
        <dsp:cNvPr id="0" name=""/>
        <dsp:cNvSpPr/>
      </dsp:nvSpPr>
      <dsp:spPr>
        <a:xfrm>
          <a:off x="3648211" y="1549582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Tabular view with per-column filtering and multi-column sorting</a:t>
          </a:r>
          <a:endParaRPr lang="en-US" sz="2000" kern="1200" dirty="0"/>
        </a:p>
      </dsp:txBody>
      <dsp:txXfrm>
        <a:off x="3684221" y="1585592"/>
        <a:ext cx="4032217" cy="665657"/>
      </dsp:txXfrm>
    </dsp:sp>
    <dsp:sp modelId="{64E27EB2-9D26-49D9-99B8-7993C1F46867}">
      <dsp:nvSpPr>
        <dsp:cNvPr id="0" name=""/>
        <dsp:cNvSpPr/>
      </dsp:nvSpPr>
      <dsp:spPr>
        <a:xfrm>
          <a:off x="3648211" y="2324142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Exclusion list management and per-row comments</a:t>
          </a:r>
          <a:endParaRPr lang="en-US" sz="2000" kern="1200"/>
        </a:p>
      </dsp:txBody>
      <dsp:txXfrm>
        <a:off x="3684221" y="2360152"/>
        <a:ext cx="4032217" cy="665657"/>
      </dsp:txXfrm>
    </dsp:sp>
    <dsp:sp modelId="{3D21225F-F727-43CE-B7FE-06323BC03BE7}">
      <dsp:nvSpPr>
        <dsp:cNvPr id="0" name=""/>
        <dsp:cNvSpPr/>
      </dsp:nvSpPr>
      <dsp:spPr>
        <a:xfrm>
          <a:off x="3648211" y="3098703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Export to CSV, session save/load</a:t>
          </a:r>
          <a:endParaRPr lang="en-US" sz="2000" kern="1200"/>
        </a:p>
      </dsp:txBody>
      <dsp:txXfrm>
        <a:off x="3684221" y="3134713"/>
        <a:ext cx="4032217" cy="665657"/>
      </dsp:txXfrm>
    </dsp:sp>
    <dsp:sp modelId="{340ADE5E-58E3-4E33-B018-7322B01DFD9F}">
      <dsp:nvSpPr>
        <dsp:cNvPr id="0" name=""/>
        <dsp:cNvSpPr/>
      </dsp:nvSpPr>
      <dsp:spPr>
        <a:xfrm>
          <a:off x="3648211" y="3873264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Visualizations: Pie chart, timeline, heatmap</a:t>
          </a:r>
          <a:endParaRPr lang="en-US" sz="2000" kern="1200"/>
        </a:p>
      </dsp:txBody>
      <dsp:txXfrm>
        <a:off x="3684221" y="3909274"/>
        <a:ext cx="4032217" cy="665657"/>
      </dsp:txXfrm>
    </dsp:sp>
    <dsp:sp modelId="{E4DA2D62-A478-4320-9CFC-27117328878B}">
      <dsp:nvSpPr>
        <dsp:cNvPr id="0" name=""/>
        <dsp:cNvSpPr/>
      </dsp:nvSpPr>
      <dsp:spPr>
        <a:xfrm>
          <a:off x="3648211" y="4647825"/>
          <a:ext cx="4104237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Designed for efficiency, clarity, and collaboration</a:t>
          </a:r>
          <a:endParaRPr lang="en-US" sz="2000" kern="1200" dirty="0"/>
        </a:p>
      </dsp:txBody>
      <dsp:txXfrm>
        <a:off x="3684221" y="4683835"/>
        <a:ext cx="4032217" cy="665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5B578-220D-4E5D-B981-C45E32110C1A}">
      <dsp:nvSpPr>
        <dsp:cNvPr id="0" name=""/>
        <dsp:cNvSpPr/>
      </dsp:nvSpPr>
      <dsp:spPr>
        <a:xfrm>
          <a:off x="0" y="1935"/>
          <a:ext cx="11400660" cy="9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88943D-E465-4AC5-A597-DF3227C61781}">
      <dsp:nvSpPr>
        <dsp:cNvPr id="0" name=""/>
        <dsp:cNvSpPr/>
      </dsp:nvSpPr>
      <dsp:spPr>
        <a:xfrm>
          <a:off x="296781" y="222682"/>
          <a:ext cx="539602" cy="539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1053E8-7BCE-4FCC-AE64-F4D220142039}">
      <dsp:nvSpPr>
        <dsp:cNvPr id="0" name=""/>
        <dsp:cNvSpPr/>
      </dsp:nvSpPr>
      <dsp:spPr>
        <a:xfrm>
          <a:off x="1133165" y="1935"/>
          <a:ext cx="10267494" cy="9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33" tIns="103833" rIns="103833" bIns="103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Table View:</a:t>
          </a:r>
          <a:r>
            <a:rPr lang="en-US" sz="2200" b="0" kern="1200" dirty="0"/>
            <a:t> Parsed log messages</a:t>
          </a:r>
          <a:endParaRPr lang="en-US" sz="2200" kern="1200" dirty="0"/>
        </a:p>
      </dsp:txBody>
      <dsp:txXfrm>
        <a:off x="1133165" y="1935"/>
        <a:ext cx="10267494" cy="981095"/>
      </dsp:txXfrm>
    </dsp:sp>
    <dsp:sp modelId="{480E320A-8A13-4587-83E2-D00E9607DC8B}">
      <dsp:nvSpPr>
        <dsp:cNvPr id="0" name=""/>
        <dsp:cNvSpPr/>
      </dsp:nvSpPr>
      <dsp:spPr>
        <a:xfrm>
          <a:off x="0" y="1228305"/>
          <a:ext cx="11400660" cy="9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2CE7D5-6DCA-4EB4-BB69-3FE39366D486}">
      <dsp:nvSpPr>
        <dsp:cNvPr id="0" name=""/>
        <dsp:cNvSpPr/>
      </dsp:nvSpPr>
      <dsp:spPr>
        <a:xfrm>
          <a:off x="296781" y="1449051"/>
          <a:ext cx="539602" cy="539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EE7E02-24CC-4755-A766-4EA2AF60BE02}">
      <dsp:nvSpPr>
        <dsp:cNvPr id="0" name=""/>
        <dsp:cNvSpPr/>
      </dsp:nvSpPr>
      <dsp:spPr>
        <a:xfrm>
          <a:off x="1133165" y="1228305"/>
          <a:ext cx="10267494" cy="9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33" tIns="103833" rIns="103833" bIns="103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Filter Row:</a:t>
          </a:r>
          <a:r>
            <a:rPr lang="en-US" sz="2200" b="0" kern="1200"/>
            <a:t> Per-column filtering</a:t>
          </a:r>
          <a:endParaRPr lang="en-US" sz="2200" kern="1200"/>
        </a:p>
      </dsp:txBody>
      <dsp:txXfrm>
        <a:off x="1133165" y="1228305"/>
        <a:ext cx="10267494" cy="981095"/>
      </dsp:txXfrm>
    </dsp:sp>
    <dsp:sp modelId="{36391FB0-FB4A-4679-97E3-CD8FCB28F699}">
      <dsp:nvSpPr>
        <dsp:cNvPr id="0" name=""/>
        <dsp:cNvSpPr/>
      </dsp:nvSpPr>
      <dsp:spPr>
        <a:xfrm>
          <a:off x="0" y="2454674"/>
          <a:ext cx="11400660" cy="9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A1F43C-E7A0-4D9A-816A-809BDE7696E0}">
      <dsp:nvSpPr>
        <dsp:cNvPr id="0" name=""/>
        <dsp:cNvSpPr/>
      </dsp:nvSpPr>
      <dsp:spPr>
        <a:xfrm>
          <a:off x="296781" y="2675421"/>
          <a:ext cx="539602" cy="539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7D58E5-8FC9-4685-A7E0-6B03FF318095}">
      <dsp:nvSpPr>
        <dsp:cNvPr id="0" name=""/>
        <dsp:cNvSpPr/>
      </dsp:nvSpPr>
      <dsp:spPr>
        <a:xfrm>
          <a:off x="1133165" y="2454674"/>
          <a:ext cx="10267494" cy="9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33" tIns="103833" rIns="103833" bIns="103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Menus:</a:t>
          </a:r>
          <a:r>
            <a:rPr lang="en-US" sz="2200" b="0" kern="1200"/>
            <a:t> File, Edit, Columns, Exclusion, Log, Summary, Session, Settings, Visualization, Help</a:t>
          </a:r>
          <a:endParaRPr lang="en-US" sz="2200" kern="1200"/>
        </a:p>
      </dsp:txBody>
      <dsp:txXfrm>
        <a:off x="1133165" y="2454674"/>
        <a:ext cx="10267494" cy="981095"/>
      </dsp:txXfrm>
    </dsp:sp>
    <dsp:sp modelId="{8C07E322-39BF-49F7-8D83-E56BB12FD329}">
      <dsp:nvSpPr>
        <dsp:cNvPr id="0" name=""/>
        <dsp:cNvSpPr/>
      </dsp:nvSpPr>
      <dsp:spPr>
        <a:xfrm>
          <a:off x="0" y="3681044"/>
          <a:ext cx="11400660" cy="9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2BD86C-57B9-44E5-8D0C-A7D776EC3EBD}">
      <dsp:nvSpPr>
        <dsp:cNvPr id="0" name=""/>
        <dsp:cNvSpPr/>
      </dsp:nvSpPr>
      <dsp:spPr>
        <a:xfrm>
          <a:off x="296781" y="3901791"/>
          <a:ext cx="539602" cy="5396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EE06FDC-64AF-4CF0-ABAE-E981EBF2FA5C}">
      <dsp:nvSpPr>
        <dsp:cNvPr id="0" name=""/>
        <dsp:cNvSpPr/>
      </dsp:nvSpPr>
      <dsp:spPr>
        <a:xfrm>
          <a:off x="1133165" y="3681044"/>
          <a:ext cx="10267494" cy="9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33" tIns="103833" rIns="103833" bIns="103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Status Bar &amp; Progress Bar</a:t>
          </a:r>
        </a:p>
      </dsp:txBody>
      <dsp:txXfrm>
        <a:off x="1133165" y="3681044"/>
        <a:ext cx="10267494" cy="981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11F16-1A53-4E5B-B341-B0A978DE1325}">
      <dsp:nvSpPr>
        <dsp:cNvPr id="0" name=""/>
        <dsp:cNvSpPr/>
      </dsp:nvSpPr>
      <dsp:spPr>
        <a:xfrm>
          <a:off x="346472" y="760004"/>
          <a:ext cx="928223" cy="9282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3E145A-CBA5-4487-9EDC-40A3E00C396C}">
      <dsp:nvSpPr>
        <dsp:cNvPr id="0" name=""/>
        <dsp:cNvSpPr/>
      </dsp:nvSpPr>
      <dsp:spPr>
        <a:xfrm>
          <a:off x="541398" y="954931"/>
          <a:ext cx="538369" cy="5383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187D90C-D0B5-4B94-85FF-A0AECC759A56}">
      <dsp:nvSpPr>
        <dsp:cNvPr id="0" name=""/>
        <dsp:cNvSpPr/>
      </dsp:nvSpPr>
      <dsp:spPr>
        <a:xfrm>
          <a:off x="1473600" y="760004"/>
          <a:ext cx="2187954" cy="92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Filter any column (text, regex, numeric)</a:t>
          </a:r>
          <a:endParaRPr lang="en-US" sz="1900" kern="1200" dirty="0"/>
        </a:p>
      </dsp:txBody>
      <dsp:txXfrm>
        <a:off x="1473600" y="760004"/>
        <a:ext cx="2187954" cy="928223"/>
      </dsp:txXfrm>
    </dsp:sp>
    <dsp:sp modelId="{9B0D61FF-1676-4662-852B-568F7ADF2D63}">
      <dsp:nvSpPr>
        <dsp:cNvPr id="0" name=""/>
        <dsp:cNvSpPr/>
      </dsp:nvSpPr>
      <dsp:spPr>
        <a:xfrm>
          <a:off x="4042789" y="760004"/>
          <a:ext cx="928223" cy="9282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59B7F6-3171-4D9C-83C9-ED51CC776C9D}">
      <dsp:nvSpPr>
        <dsp:cNvPr id="0" name=""/>
        <dsp:cNvSpPr/>
      </dsp:nvSpPr>
      <dsp:spPr>
        <a:xfrm>
          <a:off x="4237716" y="954931"/>
          <a:ext cx="538369" cy="5383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16E1C0-5A3D-4541-B05F-8FCE1A41A61E}">
      <dsp:nvSpPr>
        <dsp:cNvPr id="0" name=""/>
        <dsp:cNvSpPr/>
      </dsp:nvSpPr>
      <dsp:spPr>
        <a:xfrm>
          <a:off x="5169917" y="760004"/>
          <a:ext cx="2187954" cy="92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Multi-column sorting (Shift+Click headers)</a:t>
          </a:r>
          <a:endParaRPr lang="en-US" sz="1900" kern="1200"/>
        </a:p>
      </dsp:txBody>
      <dsp:txXfrm>
        <a:off x="5169917" y="760004"/>
        <a:ext cx="2187954" cy="928223"/>
      </dsp:txXfrm>
    </dsp:sp>
    <dsp:sp modelId="{B01F283E-3D31-4276-9946-D555FFC58172}">
      <dsp:nvSpPr>
        <dsp:cNvPr id="0" name=""/>
        <dsp:cNvSpPr/>
      </dsp:nvSpPr>
      <dsp:spPr>
        <a:xfrm>
          <a:off x="7739106" y="760004"/>
          <a:ext cx="928223" cy="9282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2A6A21-121A-449D-B62E-4F5B7A589068}">
      <dsp:nvSpPr>
        <dsp:cNvPr id="0" name=""/>
        <dsp:cNvSpPr/>
      </dsp:nvSpPr>
      <dsp:spPr>
        <a:xfrm>
          <a:off x="7934033" y="954931"/>
          <a:ext cx="538369" cy="5383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8C049D-82C2-4376-BEF5-009C8D8AF53F}">
      <dsp:nvSpPr>
        <dsp:cNvPr id="0" name=""/>
        <dsp:cNvSpPr/>
      </dsp:nvSpPr>
      <dsp:spPr>
        <a:xfrm>
          <a:off x="8866234" y="760004"/>
          <a:ext cx="2187954" cy="92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Find dialog with regex support</a:t>
          </a:r>
          <a:endParaRPr lang="en-US" sz="1900" kern="1200"/>
        </a:p>
      </dsp:txBody>
      <dsp:txXfrm>
        <a:off x="8866234" y="760004"/>
        <a:ext cx="2187954" cy="928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E8F99-F138-42AE-8D54-46F635917F7A}">
      <dsp:nvSpPr>
        <dsp:cNvPr id="0" name=""/>
        <dsp:cNvSpPr/>
      </dsp:nvSpPr>
      <dsp:spPr>
        <a:xfrm>
          <a:off x="359338" y="125545"/>
          <a:ext cx="8370448" cy="7010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Add messages to exclusion list (</a:t>
          </a:r>
          <a:r>
            <a:rPr lang="en-US" sz="2600" b="0" kern="1200" dirty="0" err="1"/>
            <a:t>Ctrl+X</a:t>
          </a:r>
          <a:r>
            <a:rPr lang="en-US" sz="2600" b="0" kern="1200" dirty="0"/>
            <a:t>)</a:t>
          </a:r>
          <a:endParaRPr lang="en-US" sz="2600" kern="1200" dirty="0"/>
        </a:p>
      </dsp:txBody>
      <dsp:txXfrm>
        <a:off x="393558" y="159765"/>
        <a:ext cx="8302008" cy="632568"/>
      </dsp:txXfrm>
    </dsp:sp>
    <dsp:sp modelId="{94522574-633B-4DAC-B578-EF2E57C161F0}">
      <dsp:nvSpPr>
        <dsp:cNvPr id="0" name=""/>
        <dsp:cNvSpPr/>
      </dsp:nvSpPr>
      <dsp:spPr>
        <a:xfrm>
          <a:off x="335843" y="1010874"/>
          <a:ext cx="8417439" cy="7095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View, import, export, clear exclusions</a:t>
          </a:r>
          <a:endParaRPr lang="en-US" sz="2600" kern="1200" dirty="0"/>
        </a:p>
      </dsp:txBody>
      <dsp:txXfrm>
        <a:off x="370480" y="1045511"/>
        <a:ext cx="8348165" cy="640276"/>
      </dsp:txXfrm>
    </dsp:sp>
    <dsp:sp modelId="{0E0F6337-B151-43C7-8CE7-58CE5661279A}">
      <dsp:nvSpPr>
        <dsp:cNvPr id="0" name=""/>
        <dsp:cNvSpPr/>
      </dsp:nvSpPr>
      <dsp:spPr>
        <a:xfrm>
          <a:off x="282126" y="1904744"/>
          <a:ext cx="8524873" cy="958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Add/edit per-row comments by double-clicking the Comments cell</a:t>
          </a:r>
          <a:endParaRPr lang="en-US" sz="2600" kern="1200" dirty="0"/>
        </a:p>
      </dsp:txBody>
      <dsp:txXfrm>
        <a:off x="328927" y="1951545"/>
        <a:ext cx="8431271" cy="865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F023B-23A6-4906-A9B9-4FF8ADAC1D3B}">
      <dsp:nvSpPr>
        <dsp:cNvPr id="0" name=""/>
        <dsp:cNvSpPr/>
      </dsp:nvSpPr>
      <dsp:spPr>
        <a:xfrm>
          <a:off x="444479" y="67547"/>
          <a:ext cx="8549974" cy="8412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Export filtered/selected rows to CSV</a:t>
          </a:r>
          <a:endParaRPr lang="en-US" sz="2600" kern="1200" dirty="0"/>
        </a:p>
      </dsp:txBody>
      <dsp:txXfrm>
        <a:off x="485546" y="108614"/>
        <a:ext cx="8467840" cy="759137"/>
      </dsp:txXfrm>
    </dsp:sp>
    <dsp:sp modelId="{F5F2B77B-8B8B-4BEA-8FB0-748F7B0B1BA3}">
      <dsp:nvSpPr>
        <dsp:cNvPr id="0" name=""/>
        <dsp:cNvSpPr/>
      </dsp:nvSpPr>
      <dsp:spPr>
        <a:xfrm>
          <a:off x="428197" y="1096018"/>
          <a:ext cx="8582538" cy="7220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Export summary and exclusion lists</a:t>
          </a:r>
          <a:endParaRPr lang="en-US" sz="2600" kern="1200" dirty="0"/>
        </a:p>
      </dsp:txBody>
      <dsp:txXfrm>
        <a:off x="463446" y="1131267"/>
        <a:ext cx="8512040" cy="651575"/>
      </dsp:txXfrm>
    </dsp:sp>
    <dsp:sp modelId="{C7A35132-AD29-4542-8981-17BF7BEAACB4}">
      <dsp:nvSpPr>
        <dsp:cNvPr id="0" name=""/>
        <dsp:cNvSpPr/>
      </dsp:nvSpPr>
      <dsp:spPr>
        <a:xfrm>
          <a:off x="422769" y="2005292"/>
          <a:ext cx="8593393" cy="845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/>
            <a:t>Save/load session (includes comments and exclusions)</a:t>
          </a:r>
          <a:endParaRPr lang="en-US" sz="2600" kern="1200"/>
        </a:p>
      </dsp:txBody>
      <dsp:txXfrm>
        <a:off x="464053" y="2046576"/>
        <a:ext cx="8510825" cy="763144"/>
      </dsp:txXfrm>
    </dsp:sp>
    <dsp:sp modelId="{B3C6E1DB-5291-4A68-85D7-6DE12F8C2597}">
      <dsp:nvSpPr>
        <dsp:cNvPr id="0" name=""/>
        <dsp:cNvSpPr/>
      </dsp:nvSpPr>
      <dsp:spPr>
        <a:xfrm>
          <a:off x="393273" y="3038204"/>
          <a:ext cx="8652386" cy="9058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Session persistence helps in collaborative workflows</a:t>
          </a:r>
          <a:endParaRPr lang="en-US" sz="2600" kern="1200" dirty="0"/>
        </a:p>
      </dsp:txBody>
      <dsp:txXfrm>
        <a:off x="437491" y="3082422"/>
        <a:ext cx="8563950" cy="8173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6681-8F42-43A4-9B4A-F565AEC5DE9B}">
      <dsp:nvSpPr>
        <dsp:cNvPr id="0" name=""/>
        <dsp:cNvSpPr/>
      </dsp:nvSpPr>
      <dsp:spPr>
        <a:xfrm>
          <a:off x="0" y="92783"/>
          <a:ext cx="1032232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Pie Chart:</a:t>
          </a:r>
          <a:r>
            <a:rPr lang="en-US" sz="2600" b="0" kern="1200" dirty="0"/>
            <a:t> Error type distribution</a:t>
          </a:r>
          <a:endParaRPr lang="en-US" sz="2600" kern="1200" dirty="0"/>
        </a:p>
      </dsp:txBody>
      <dsp:txXfrm>
        <a:off x="59399" y="152182"/>
        <a:ext cx="10203525" cy="1098002"/>
      </dsp:txXfrm>
    </dsp:sp>
    <dsp:sp modelId="{8C2B9CAA-768D-4053-AA89-4939E9507F7D}">
      <dsp:nvSpPr>
        <dsp:cNvPr id="0" name=""/>
        <dsp:cNvSpPr/>
      </dsp:nvSpPr>
      <dsp:spPr>
        <a:xfrm>
          <a:off x="0" y="1496783"/>
          <a:ext cx="1032232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Heatmap:</a:t>
          </a:r>
          <a:r>
            <a:rPr lang="en-US" sz="2600" b="0" kern="1200" dirty="0"/>
            <a:t> Error frequency by test case</a:t>
          </a:r>
          <a:endParaRPr lang="en-US" sz="2600" kern="1200" dirty="0"/>
        </a:p>
      </dsp:txBody>
      <dsp:txXfrm>
        <a:off x="59399" y="1556182"/>
        <a:ext cx="10203525" cy="1098002"/>
      </dsp:txXfrm>
    </dsp:sp>
    <dsp:sp modelId="{6EBEA1DF-A8E8-4BB1-83A4-5CA0EF4F8DCC}">
      <dsp:nvSpPr>
        <dsp:cNvPr id="0" name=""/>
        <dsp:cNvSpPr/>
      </dsp:nvSpPr>
      <dsp:spPr>
        <a:xfrm>
          <a:off x="0" y="2900783"/>
          <a:ext cx="1032232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Useful for identifying trends and hotspots</a:t>
          </a:r>
          <a:endParaRPr lang="en-US" sz="2600" kern="1200" dirty="0"/>
        </a:p>
      </dsp:txBody>
      <dsp:txXfrm>
        <a:off x="59399" y="2960182"/>
        <a:ext cx="10203525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9CE7E-1F82-4753-9A95-7DF437FA4EE0}">
      <dsp:nvSpPr>
        <dsp:cNvPr id="0" name=""/>
        <dsp:cNvSpPr/>
      </dsp:nvSpPr>
      <dsp:spPr>
        <a:xfrm>
          <a:off x="0" y="757912"/>
          <a:ext cx="11400660" cy="1399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FF4E7E-AE23-4CA1-B5D6-E675DEFCCAA1}">
      <dsp:nvSpPr>
        <dsp:cNvPr id="0" name=""/>
        <dsp:cNvSpPr/>
      </dsp:nvSpPr>
      <dsp:spPr>
        <a:xfrm>
          <a:off x="423264" y="1072737"/>
          <a:ext cx="769572" cy="769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A8B363-9924-43C3-A0FD-810252B10AE4}">
      <dsp:nvSpPr>
        <dsp:cNvPr id="0" name=""/>
        <dsp:cNvSpPr/>
      </dsp:nvSpPr>
      <dsp:spPr>
        <a:xfrm>
          <a:off x="1616102" y="757912"/>
          <a:ext cx="9784557" cy="1399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084" tIns="148084" rIns="148084" bIns="1480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/>
            <a:t>Python 3.7+</a:t>
          </a:r>
          <a:endParaRPr lang="en-US" sz="2500" kern="1200"/>
        </a:p>
      </dsp:txBody>
      <dsp:txXfrm>
        <a:off x="1616102" y="757912"/>
        <a:ext cx="9784557" cy="1399222"/>
      </dsp:txXfrm>
    </dsp:sp>
    <dsp:sp modelId="{FAC4F2CC-8962-4C50-9CEF-D49AD8CD69CC}">
      <dsp:nvSpPr>
        <dsp:cNvPr id="0" name=""/>
        <dsp:cNvSpPr/>
      </dsp:nvSpPr>
      <dsp:spPr>
        <a:xfrm>
          <a:off x="0" y="2506940"/>
          <a:ext cx="11400660" cy="1399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1C6A7BE-6453-45D5-B7B0-50DDE8551ECD}">
      <dsp:nvSpPr>
        <dsp:cNvPr id="0" name=""/>
        <dsp:cNvSpPr/>
      </dsp:nvSpPr>
      <dsp:spPr>
        <a:xfrm>
          <a:off x="423264" y="2821765"/>
          <a:ext cx="769572" cy="769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817A2B-86F2-427A-BADD-B0E35A54B7FA}">
      <dsp:nvSpPr>
        <dsp:cNvPr id="0" name=""/>
        <dsp:cNvSpPr/>
      </dsp:nvSpPr>
      <dsp:spPr>
        <a:xfrm>
          <a:off x="1616102" y="2506940"/>
          <a:ext cx="9784557" cy="1399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084" tIns="148084" rIns="148084" bIns="1480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/>
            <a:t>Required packages: PyQt5, matplotlib, </a:t>
          </a:r>
          <a:r>
            <a:rPr lang="en-IN" sz="2500" b="1" kern="1200" dirty="0" err="1"/>
            <a:t>psutil</a:t>
          </a:r>
          <a:r>
            <a:rPr lang="en-IN" sz="2500" b="1" kern="1200" dirty="0"/>
            <a:t>, </a:t>
          </a:r>
          <a:r>
            <a:rPr lang="en-IN" sz="2500" b="1" kern="1200" dirty="0" err="1"/>
            <a:t>numpy</a:t>
          </a:r>
          <a:endParaRPr lang="en-US" sz="2500" kern="1200" dirty="0"/>
        </a:p>
      </dsp:txBody>
      <dsp:txXfrm>
        <a:off x="1616102" y="2506940"/>
        <a:ext cx="9784557" cy="1399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F750018-A4D6-1844-ABEB-36F0723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FF79-E97B-4A45-8531-09115531EF4A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C4752-EFF3-2B44-8E4B-F4DEFD9A25AA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BFC65E3-DBEB-1842-AA6D-2998A3A3FD5B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E21974-58F0-B847-85B6-BB315041D59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98491-2152-B244-BD39-4FE185E36846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CCBDF1D-727A-8D40-8A82-92589DBB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604027-1BF3-C14F-877E-5C7EE39F69C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4F8B5-2138-234E-903C-B35966BCD117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9AB5E9E-CCD6-9040-9CA1-3DCB3C4DE5FC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394146-079F-A945-B1E9-105CEE8A4D91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5633-2AD4-2D44-AC80-6A32A00CAC6A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C025A1E1-D99B-A04E-A12E-D4E8E63C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8A96F-9EB8-7740-A265-0BBDA7FB1BFC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54E03-A149-934A-8EE2-DADBA3C644C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7A855CC-F7C0-7640-82CB-E23B5A29FE53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E9907-5B53-D94D-B91B-5D80BFCB4C3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318FC-FB83-DD43-9569-4DB052814862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4FD760F-7C5E-4E44-B69C-EB85837D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4036F-02D0-6547-A814-7D5AACFEC9E8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32804D-F1B0-0D45-8469-4C00B2E72DCD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1CA5AD87-2C2E-CE40-A88B-1ABF9938A991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A83DFC-2408-9140-996A-1BFC995DB1BA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B3A264-B363-DC44-BE09-4733DFA5AC2F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704FFC-4F15-324D-96E6-976EE149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42D503-9A96-D64F-9F2A-686838B59E92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DA906-E77A-5240-98D3-F3FA40331838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B651317-B18C-E948-B990-13010FE9F46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C4F890-E5A4-0844-9DAE-418C6FA03CF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7B63C-8A0B-7B43-8B1E-3F2EE21776C4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D67FA37-0073-AF47-8F1C-C046BC1C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1FA29F-D3D1-B743-BF1F-4F74E9BFBE96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D98CAA-53AB-CA40-BB99-AC8568C9C965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93471D4-F779-B244-9C40-C480DA421F1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653C1-7F81-CF47-B063-A8C4BC3DF14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B453-955B-B940-9782-A882942161A9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8986A39-4957-2843-AFDE-E6160A6C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C2564-89A5-B045-B11D-EC2B6C4EF263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810D8-1F1D-2E44-98D2-9655BDEBA9A9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5B9D91C-B319-6740-B041-91E92A828C26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45905-001C-3245-A3FD-ABDBA73B7BBC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045E37-2F57-AB4C-8037-7C0BF70F4E15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D0980E6-4C36-ED4A-BBAC-FCB3FD47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4F5BD-A8B2-8A43-8F9D-27796637426D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B45CE-9A16-9D42-B335-40FCBA3C7672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A8F7AB5-BFE5-D543-9ED3-50EAB714655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272549-DB7B-3E4B-A9DF-41399001725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3CC7-18E5-1E4B-B493-BCCB1352C41B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884F7A06-CF40-064F-B9BE-F69B2DFE5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839D-F08B-6B46-82B5-51DE2326DF5F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C1BBAD-8C56-A04F-899C-5B4188A5F5D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25B9A85-EE0A-E54F-AA18-41FF007C6B2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AC621-04E4-3B47-A37C-31D012718AE9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6AC5E-3B4D-524B-B3AE-A5267FAD281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99EDC09-5657-6C4E-AE82-350208BA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C922F-64A0-A245-9B54-7182667660D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8C046-B8FC-994F-85A4-8FD25DF19D2F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B520446-FD47-794F-A313-0EC6DBF6114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29 June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EB0F66-0524-644B-A3CD-BA2A1489128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5BC8B-986D-8044-8033-3156B5F78D3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65650-0440-F143-8EFF-C6F819EF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162" y="2645182"/>
            <a:ext cx="4387607" cy="1022550"/>
          </a:xfrm>
        </p:spPr>
        <p:txBody>
          <a:bodyPr/>
          <a:lstStyle/>
          <a:p>
            <a:r>
              <a:rPr sz="3200" b="1" dirty="0">
                <a:latin typeface="Calibri"/>
              </a:rPr>
              <a:t>Log Triage Tool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6"/>
            <a:ext cx="6419850" cy="314325"/>
          </a:xfrm>
        </p:spPr>
        <p:txBody>
          <a:bodyPr/>
          <a:lstStyle/>
          <a:p>
            <a:r>
              <a:rPr lang="en-IN" sz="2000" b="0" dirty="0">
                <a:latin typeface="Calibri"/>
              </a:rPr>
              <a:t>Last updated on 30-June-2025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IN" sz="2000" b="0" dirty="0">
                <a:latin typeface="Calibri"/>
              </a:rPr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3DB02-D698-8101-6B06-AAEA8346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BB495-482F-30BD-61BA-F1F55B71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 &amp; Comments (</a:t>
            </a:r>
            <a:r>
              <a:rPr lang="en-US" dirty="0" err="1"/>
              <a:t>cont</a:t>
            </a:r>
            <a:r>
              <a:rPr lang="en-US" dirty="0"/>
              <a:t>…)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CD58B-1AAC-C73D-EA1F-B659C2D31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4286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200" dirty="0">
                <a:solidFill>
                  <a:schemeClr val="tx1"/>
                </a:solidFill>
              </a:rPr>
              <a:t>Exclusion applied for the selected row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971DE4-400F-D245-DE38-495BB9BDF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98948" y="1403852"/>
            <a:ext cx="10113781" cy="4905184"/>
          </a:xfrm>
          <a:noFill/>
        </p:spPr>
      </p:pic>
    </p:spTree>
    <p:extLst>
      <p:ext uri="{BB962C8B-B14F-4D97-AF65-F5344CB8AC3E}">
        <p14:creationId xmlns:p14="http://schemas.microsoft.com/office/powerpoint/2010/main" val="377967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AF7B5-556F-FFF2-2A2E-8C8E495A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 &amp; Comments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8B10C6-AB27-2247-4E9B-930C94F92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65052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200" dirty="0">
                <a:solidFill>
                  <a:schemeClr val="tx1"/>
                </a:solidFill>
              </a:rPr>
              <a:t>After applying exclusion, the row highlighted in grey colour and you can view the excluded messages from Exclusion Menu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349A9-594A-6701-45D7-6664F7CE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55" y="1609226"/>
            <a:ext cx="9561276" cy="4780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0673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4B374-CEF7-CF00-EAE2-8EF0F3FF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42FAB-0886-D1DC-5F50-B46BEC8B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 &amp; Comments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4D33A3-A3B4-8FA3-2EA3-218375E02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4286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200" dirty="0">
                <a:solidFill>
                  <a:schemeClr val="tx1"/>
                </a:solidFill>
              </a:rPr>
              <a:t>You can add comments for each row, by double clicking the Comments column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43BD5-238A-0CE4-0E53-A7A9D7AF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55" y="1403852"/>
            <a:ext cx="9810368" cy="490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7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5111-2115-3BFD-F548-8CAD61AB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AE35A-D090-18E5-6D84-9D2174E9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 &amp; Comments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CF630A-B9DB-BCA5-80EC-48A1DA13F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70184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200" dirty="0">
                <a:solidFill>
                  <a:schemeClr val="tx1"/>
                </a:solidFill>
              </a:rPr>
              <a:t>Added Comments are visible in the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3E12-E37B-5F78-A895-ECA6582E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2" y="1533832"/>
            <a:ext cx="9761558" cy="490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10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30E0-8435-00C8-E57B-A0B3D0F7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09A89C-6AF8-5D7A-86AC-15773673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Open Log file(s)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757F1EE-DD9B-5888-6CC1-1FE964285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428625"/>
          </a:xfrm>
        </p:spPr>
        <p:txBody>
          <a:bodyPr vert="horz" lIns="121888" tIns="60944" rIns="121888" bIns="60944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Click a row to open the corresponding log file</a:t>
            </a:r>
            <a:r>
              <a:rPr lang="en-IN" sz="2200" dirty="0">
                <a:solidFill>
                  <a:schemeClr val="tx1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DDFDEC-1509-8B8F-EE1C-B8DE988E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56" r="1" b="1"/>
          <a:stretch>
            <a:fillRect/>
          </a:stretch>
        </p:blipFill>
        <p:spPr>
          <a:xfrm>
            <a:off x="355509" y="1403852"/>
            <a:ext cx="11400660" cy="490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668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603EFB-9549-CD9D-5452-8583959D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Export &amp; Session Management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C816265-BE4A-360D-6EB9-6F6438E05F7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66098714"/>
              </p:ext>
            </p:extLst>
          </p:nvPr>
        </p:nvGraphicFramePr>
        <p:xfrm>
          <a:off x="1563364" y="1235797"/>
          <a:ext cx="9438933" cy="401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103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9679-9BAC-5951-1B98-83D750381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9016E-38D9-4F2A-0E4F-433C2968D21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290320" y="1393860"/>
            <a:ext cx="9925874" cy="498118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E5BDE5-3890-F6FF-55F1-0D0DE6DB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010581" cy="867265"/>
          </a:xfrm>
        </p:spPr>
        <p:txBody>
          <a:bodyPr/>
          <a:lstStyle/>
          <a:p>
            <a:r>
              <a:rPr lang="en-US" dirty="0"/>
              <a:t>Export &amp; Session Management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BF330-953B-E625-85F5-8F7CD8C9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10" y="2919645"/>
            <a:ext cx="6362890" cy="213096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1979F4-45C7-1D24-C475-169B8EBABC50}"/>
              </a:ext>
            </a:extLst>
          </p:cNvPr>
          <p:cNvSpPr txBox="1">
            <a:spLocks/>
          </p:cNvSpPr>
          <p:nvPr/>
        </p:nvSpPr>
        <p:spPr>
          <a:xfrm>
            <a:off x="432655" y="875070"/>
            <a:ext cx="11400661" cy="428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2200" dirty="0">
                <a:solidFill>
                  <a:schemeClr val="tx1"/>
                </a:solidFill>
              </a:rPr>
              <a:t>You can save the session in *.csv format 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1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90257-8427-B680-2A69-94D8B257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001EC1-B48B-89A3-B02E-EFC40AB3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Export &amp; Session Management (cont.)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6B08D0-CF4B-0388-015E-FC9988FC8A23}"/>
              </a:ext>
            </a:extLst>
          </p:cNvPr>
          <p:cNvSpPr txBox="1">
            <a:spLocks/>
          </p:cNvSpPr>
          <p:nvPr/>
        </p:nvSpPr>
        <p:spPr>
          <a:xfrm>
            <a:off x="368603" y="831985"/>
            <a:ext cx="11400661" cy="65268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kern="1200" dirty="0">
                <a:solidFill>
                  <a:schemeClr val="tx1"/>
                </a:solidFill>
              </a:rPr>
              <a:t>You can load the saved session by others, to add your comments / exclusions, and check the status of the regression 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227928-C2A9-ED54-271E-5C0BB4CF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05" y="1484670"/>
            <a:ext cx="9859668" cy="490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732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F64E2-C5BF-0394-23A4-84A036BF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Visualization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1250664-837F-985F-6AE3-9946E027945C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669311090"/>
              </p:ext>
            </p:extLst>
          </p:nvPr>
        </p:nvGraphicFramePr>
        <p:xfrm>
          <a:off x="532489" y="1128549"/>
          <a:ext cx="10322323" cy="4210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7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C754B-E403-85C8-BCD7-0A9A3E87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542AB-B013-7E2D-8052-A150B0980C6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73497" y="2188805"/>
            <a:ext cx="4697072" cy="35630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72F50E-82C7-DF4F-1A31-B00B79CC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010581" cy="867265"/>
          </a:xfrm>
        </p:spPr>
        <p:txBody>
          <a:bodyPr/>
          <a:lstStyle/>
          <a:p>
            <a:r>
              <a:rPr lang="en-US" dirty="0"/>
              <a:t>Visualization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8B40F-3C32-E110-B65C-50144F60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08" y="2139069"/>
            <a:ext cx="6427120" cy="368219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561935D-F1E3-12DF-9644-73D85A4CA549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557926" cy="1012690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443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E3689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see the charts and Heatmap chart showing error and warnings counts for each test case.</a:t>
            </a:r>
          </a:p>
          <a:p>
            <a:pPr marL="0" marR="0" lvl="0" indent="0" algn="l" defTabSz="609443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E3689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export it as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image also</a:t>
            </a:r>
          </a:p>
        </p:txBody>
      </p:sp>
    </p:spTree>
    <p:extLst>
      <p:ext uri="{BB962C8B-B14F-4D97-AF65-F5344CB8AC3E}">
        <p14:creationId xmlns:p14="http://schemas.microsoft.com/office/powerpoint/2010/main" val="49734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94FCB-3605-FF42-53EE-3948755C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r>
              <a:rPr lang="en-US" b="1" kern="1200" normalizeH="0" baseline="0" dirty="0"/>
              <a:t>Agenda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4F5090F6-5AA1-DF14-B302-F8BA40DE1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435197"/>
              </p:ext>
            </p:extLst>
          </p:nvPr>
        </p:nvGraphicFramePr>
        <p:xfrm>
          <a:off x="432655" y="796412"/>
          <a:ext cx="11031794" cy="46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01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DD68-9535-CDD0-EE35-61706D961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11A9E-1937-8D9F-38E9-1C3E2E37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C0BC4C-730E-4F86-27A9-69339CC14500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auto">
              <a:lnSpc>
                <a:spcPct val="90000"/>
              </a:lnSpc>
              <a:spcAft>
                <a:spcPts val="0"/>
              </a:spcAft>
              <a:buSzTx/>
              <a:buNone/>
              <a:tabLst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You can view the overall summary for all test cases as below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5D973B-6454-81C2-FE50-E16296ADBF3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26005" y="1403852"/>
            <a:ext cx="9859668" cy="4905184"/>
          </a:xfrm>
          <a:noFill/>
        </p:spPr>
      </p:pic>
    </p:spTree>
    <p:extLst>
      <p:ext uri="{BB962C8B-B14F-4D97-AF65-F5344CB8AC3E}">
        <p14:creationId xmlns:p14="http://schemas.microsoft.com/office/powerpoint/2010/main" val="1564341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06A6B-A5FB-B328-867F-7E6F8886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CEAD7-89C1-58CB-904D-49CC9258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Summary (cont.)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D7ABF2-E89D-17E5-C077-96130B85A249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692014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kern="1200" dirty="0">
                <a:solidFill>
                  <a:schemeClr val="tx1"/>
                </a:solidFill>
              </a:rPr>
              <a:t>The bottom of the tool shows an overview of the loading status and error counts along with the path of the loaded log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F603AC-3BEA-B526-1875-82364FF8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9" y="1904081"/>
            <a:ext cx="11400660" cy="390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67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632E1-3C66-DDCB-21A6-ED8777487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EA91D-E0A8-2B6E-CCF2-313ABF5A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Log File Type and Scoreboard Errors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7267500-F4C5-0015-051D-CA42C462B8EA}"/>
              </a:ext>
            </a:extLst>
          </p:cNvPr>
          <p:cNvSpPr txBox="1">
            <a:spLocks/>
          </p:cNvSpPr>
          <p:nvPr/>
        </p:nvSpPr>
        <p:spPr>
          <a:xfrm>
            <a:off x="368603" y="831985"/>
            <a:ext cx="11400661" cy="87274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auto">
              <a:lnSpc>
                <a:spcPct val="90000"/>
              </a:lnSpc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You can select which log files need to be loaded.</a:t>
            </a:r>
          </a:p>
          <a:p>
            <a:pPr marL="0" marR="0" indent="0" fontAlgn="auto">
              <a:lnSpc>
                <a:spcPct val="90000"/>
              </a:lnSpc>
              <a:spcAft>
                <a:spcPts val="0"/>
              </a:spcAft>
              <a:buSzTx/>
              <a:buNone/>
              <a:tabLst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If you don’t want to see scoreboard errors, you can de-select that. 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7BA8-C380-BE21-1626-B3B3F8C69ED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5509" y="2559619"/>
            <a:ext cx="11400660" cy="2593650"/>
          </a:xfrm>
          <a:noFill/>
        </p:spPr>
      </p:pic>
    </p:spTree>
    <p:extLst>
      <p:ext uri="{BB962C8B-B14F-4D97-AF65-F5344CB8AC3E}">
        <p14:creationId xmlns:p14="http://schemas.microsoft.com/office/powerpoint/2010/main" val="217273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BA7E8-DFF9-DEA0-F132-721FFC4C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4C799B-825F-E466-E35F-5E292255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Columns selection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8BA452-0E0B-0575-D7DA-BBED373CF693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443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E3689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</a:t>
            </a:r>
            <a:r>
              <a:rPr lang="en-US" sz="2200" dirty="0">
                <a:solidFill>
                  <a:schemeClr val="tx1"/>
                </a:solidFill>
                <a:latin typeface="Calibri"/>
              </a:rPr>
              <a:t>select which columns need to be displayed.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11238-9F87-375A-A75B-ECD4A91E30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94493" y="1816931"/>
            <a:ext cx="11399838" cy="2524716"/>
          </a:xfrm>
        </p:spPr>
      </p:pic>
    </p:spTree>
    <p:extLst>
      <p:ext uri="{BB962C8B-B14F-4D97-AF65-F5344CB8AC3E}">
        <p14:creationId xmlns:p14="http://schemas.microsoft.com/office/powerpoint/2010/main" val="92515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5714A-A297-C3BC-2F7A-D2FC2A8D0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662A3A-2C5B-3F57-6B79-87838A42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Recent Folders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DBECA2-4EFD-822D-8ACD-3F2F24C75870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auto">
              <a:lnSpc>
                <a:spcPct val="90000"/>
              </a:lnSpc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Tool can save up to 5 recently opened log folders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70A26-BC74-4003-40FF-184B69E949E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73496" y="1868813"/>
            <a:ext cx="11400660" cy="2166125"/>
          </a:xfrm>
          <a:noFill/>
        </p:spPr>
      </p:pic>
    </p:spTree>
    <p:extLst>
      <p:ext uri="{BB962C8B-B14F-4D97-AF65-F5344CB8AC3E}">
        <p14:creationId xmlns:p14="http://schemas.microsoft.com/office/powerpoint/2010/main" val="378928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7975B-380D-6C89-D5E7-605F777A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24EF6B-3234-D9A8-B822-BB550310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Shortcuts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9BCE24-D460-FB08-081D-B7CFE6AD4EDC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auto">
              <a:lnSpc>
                <a:spcPct val="90000"/>
              </a:lnSpc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All Menu </a:t>
            </a:r>
            <a:r>
              <a:rPr lang="en-US" sz="2200" kern="1200" dirty="0">
                <a:solidFill>
                  <a:schemeClr val="tx1"/>
                </a:solidFill>
              </a:rPr>
              <a:t>options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have shortcut keys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96351-6CF2-C55B-1C59-63B47289175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700782" y="1403852"/>
            <a:ext cx="2710114" cy="4905184"/>
          </a:xfrm>
          <a:noFill/>
        </p:spPr>
      </p:pic>
    </p:spTree>
    <p:extLst>
      <p:ext uri="{BB962C8B-B14F-4D97-AF65-F5344CB8AC3E}">
        <p14:creationId xmlns:p14="http://schemas.microsoft.com/office/powerpoint/2010/main" val="357543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236F8-511C-2F04-E6FF-666F3F39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EAFC9-E29E-BEB3-86B0-815FF1B4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normalizeH="0" baseline="0" dirty="0">
                <a:latin typeface="+mj-lt"/>
                <a:ea typeface="+mj-ea"/>
                <a:cs typeface="+mj-cs"/>
              </a:rPr>
              <a:t>Dark Mode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E50411-CCA4-558F-AE1C-CC65C3CEBD8C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Even your tool deserves a night shift. 🌙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A3FF7-C31C-37D7-B2BF-6D3C10EAF5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01107" y="1403852"/>
            <a:ext cx="9909464" cy="4905184"/>
          </a:xfrm>
          <a:noFill/>
        </p:spPr>
      </p:pic>
    </p:spTree>
    <p:extLst>
      <p:ext uri="{BB962C8B-B14F-4D97-AF65-F5344CB8AC3E}">
        <p14:creationId xmlns:p14="http://schemas.microsoft.com/office/powerpoint/2010/main" val="4013320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5D6B5-7AA0-7F42-1ACD-9A4D0E6A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818104"/>
          </a:xfrm>
        </p:spPr>
        <p:txBody>
          <a:bodyPr anchor="t">
            <a:normAutofit/>
          </a:bodyPr>
          <a:lstStyle/>
          <a:p>
            <a:r>
              <a:rPr lang="en-IN" dirty="0"/>
              <a:t>Installation &amp; Requirements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C3F9FDF-8AD1-968B-F477-C81E8D207D43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945868324"/>
              </p:ext>
            </p:extLst>
          </p:nvPr>
        </p:nvGraphicFramePr>
        <p:xfrm>
          <a:off x="432655" y="1016775"/>
          <a:ext cx="11400660" cy="4664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742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9EBD0-F969-8C9C-7EE2-B7840777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896762"/>
          </a:xfrm>
        </p:spPr>
        <p:txBody>
          <a:bodyPr anchor="t">
            <a:normAutofit/>
          </a:bodyPr>
          <a:lstStyle/>
          <a:p>
            <a:r>
              <a:rPr lang="en-IN" dirty="0"/>
              <a:t>Troubleshooting</a:t>
            </a:r>
            <a:endParaRPr lang="en-US" dirty="0"/>
          </a:p>
        </p:txBody>
      </p:sp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23621DCB-EF25-D9D6-36BC-9D0CBDB794CA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48894776"/>
              </p:ext>
            </p:extLst>
          </p:nvPr>
        </p:nvGraphicFramePr>
        <p:xfrm>
          <a:off x="767708" y="1075769"/>
          <a:ext cx="9939621" cy="305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15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19A36-CD59-3825-30C3-002D7BEA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8775"/>
          </a:xfrm>
        </p:spPr>
        <p:txBody>
          <a:bodyPr/>
          <a:lstStyle/>
          <a:p>
            <a:r>
              <a:rPr lang="en-IN" dirty="0"/>
              <a:t>Troubleshooting (cont.)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BF27E-24E7-A281-FEBB-16EE4AC9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5" y="1732224"/>
            <a:ext cx="8658151" cy="379147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E74880-A989-7510-4C9C-1EBCCADCA9FF}"/>
              </a:ext>
            </a:extLst>
          </p:cNvPr>
          <p:cNvSpPr txBox="1">
            <a:spLocks/>
          </p:cNvSpPr>
          <p:nvPr/>
        </p:nvSpPr>
        <p:spPr>
          <a:xfrm>
            <a:off x="368603" y="831986"/>
            <a:ext cx="11557926" cy="760840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Any tool error can be viewed from the tool_error.log file</a:t>
            </a:r>
            <a:endParaRPr lang="en-US" sz="2200" kern="12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</a:rPr>
              <a:t>Memory overuse (if it’s above 1000MB)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DCB76-AD9E-5104-781B-D9AE029E26F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568030" y="2583933"/>
            <a:ext cx="3863675" cy="1044030"/>
          </a:xfrm>
        </p:spPr>
      </p:pic>
    </p:spTree>
    <p:extLst>
      <p:ext uri="{BB962C8B-B14F-4D97-AF65-F5344CB8AC3E}">
        <p14:creationId xmlns:p14="http://schemas.microsoft.com/office/powerpoint/2010/main" val="238337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5FE27-9337-0CD7-01F6-8B3F8B7E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Why Log Triage Tool?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4206DCD-D74E-E412-886B-8E2A47C3EA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02354492"/>
              </p:ext>
            </p:extLst>
          </p:nvPr>
        </p:nvGraphicFramePr>
        <p:xfrm>
          <a:off x="501841" y="973394"/>
          <a:ext cx="11185142" cy="528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09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88C5D7-38EC-1BE4-4A9C-C8862C35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How to use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4AD1AFE-BDC2-0EED-09E8-D7706DBB1A91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909758561"/>
              </p:ext>
            </p:extLst>
          </p:nvPr>
        </p:nvGraphicFramePr>
        <p:xfrm>
          <a:off x="355509" y="1138381"/>
          <a:ext cx="11400660" cy="490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03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E250575-E13A-93DA-B870-B68E9C0C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How to Explore</a:t>
            </a:r>
            <a:endParaRPr lang="en-US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DB9EFFB-DA24-6876-2D98-6AE027E0C73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58521936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5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32A4-39E4-8207-C3F5-E8D1BCF4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CBAE-8EB0-0AAC-B5F7-550BE007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Future Ideas to Consider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2F31031-1AB9-7E87-B4FA-5522B6CC695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24055682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71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09" y="472215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Feedback and Suggestions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41729E9-AEAA-912A-B988-F516880E2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907978"/>
              </p:ext>
            </p:extLst>
          </p:nvPr>
        </p:nvGraphicFramePr>
        <p:xfrm>
          <a:off x="355509" y="1403852"/>
          <a:ext cx="11400660" cy="490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899D-841F-EBD1-8D8F-9165C9D2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65731D8-4A69-FBA6-C03F-99986CF2B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02639"/>
              </p:ext>
            </p:extLst>
          </p:nvPr>
        </p:nvGraphicFramePr>
        <p:xfrm>
          <a:off x="216310" y="825910"/>
          <a:ext cx="11539859" cy="5483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51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A94-559A-F32C-125E-E6319E91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2AAD-0203-B724-A187-43D4226F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606" y="2034289"/>
            <a:ext cx="7909168" cy="1591386"/>
          </a:xfrm>
        </p:spPr>
        <p:txBody>
          <a:bodyPr anchor="b">
            <a:normAutofit/>
          </a:bodyPr>
          <a:lstStyle/>
          <a:p>
            <a:r>
              <a:rPr lang="en-IN" b="0"/>
              <a:t>Thank You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01F2CB-A792-4D78-7C37-1670D079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0606" y="3824300"/>
            <a:ext cx="7910513" cy="1662112"/>
          </a:xfrm>
        </p:spPr>
        <p:txBody>
          <a:bodyPr anchor="t">
            <a:normAutofit/>
          </a:bodyPr>
          <a:lstStyle/>
          <a:p>
            <a:r>
              <a:rPr lang="en-IN" dirty="0"/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0FFE4-E062-03A5-302F-4085D64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0375741F-2CB5-B3B7-B172-B4136B8287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06812106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8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84F84-FF33-69D6-1DCE-9AE937E5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837769"/>
          </a:xfrm>
        </p:spPr>
        <p:txBody>
          <a:bodyPr anchor="t">
            <a:normAutofit/>
          </a:bodyPr>
          <a:lstStyle/>
          <a:p>
            <a:r>
              <a:rPr lang="en-US" dirty="0"/>
              <a:t>User Interface Overview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728D038-DE72-CDCA-48E3-FC15D20244DD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19987489"/>
              </p:ext>
            </p:extLst>
          </p:nvPr>
        </p:nvGraphicFramePr>
        <p:xfrm>
          <a:off x="355510" y="1096962"/>
          <a:ext cx="11400660" cy="4664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83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39076-D7BF-DB29-3F2B-8A6E5425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User Interface Overview (cont.)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B0CBA-8878-0452-F6ED-B1DCC108D0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1" b="5986"/>
          <a:stretch>
            <a:fillRect/>
          </a:stretch>
        </p:blipFill>
        <p:spPr>
          <a:xfrm>
            <a:off x="354778" y="923073"/>
            <a:ext cx="11400660" cy="5385963"/>
          </a:xfrm>
          <a:noFill/>
        </p:spPr>
      </p:pic>
    </p:spTree>
    <p:extLst>
      <p:ext uri="{BB962C8B-B14F-4D97-AF65-F5344CB8AC3E}">
        <p14:creationId xmlns:p14="http://schemas.microsoft.com/office/powerpoint/2010/main" val="37781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9EF2B-344D-8523-6F8E-6891BE3A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65588"/>
          </a:xfrm>
        </p:spPr>
        <p:txBody>
          <a:bodyPr anchor="t">
            <a:normAutofit/>
          </a:bodyPr>
          <a:lstStyle/>
          <a:p>
            <a:r>
              <a:rPr lang="en-US" dirty="0"/>
              <a:t>Filtering &amp; Sorting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EE753C5A-6FA1-8F3E-D4C7-ACEEEE08961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167426660"/>
              </p:ext>
            </p:extLst>
          </p:nvPr>
        </p:nvGraphicFramePr>
        <p:xfrm>
          <a:off x="355509" y="1425677"/>
          <a:ext cx="11400661" cy="2448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900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B187-069E-8C26-E14C-E3C2156F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8E15D-190B-5F27-3FA3-6458E5D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Filtering &amp; Sorting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751023-E5C7-A046-0EF8-8A9663858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03" y="831986"/>
            <a:ext cx="11400661" cy="428625"/>
          </a:xfrm>
        </p:spPr>
        <p:txBody>
          <a:bodyPr/>
          <a:lstStyle/>
          <a:p>
            <a:r>
              <a:rPr lang="en-US" sz="2200" b="0" dirty="0">
                <a:solidFill>
                  <a:schemeClr val="tx1"/>
                </a:solidFill>
              </a:rPr>
              <a:t>Filter applied on ‘Message’ as ‘ERROR’; ‘Count’ column sorted.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2C9EF-B253-A561-357E-7DD595FB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5" r="1" b="1"/>
          <a:stretch>
            <a:fillRect/>
          </a:stretch>
        </p:blipFill>
        <p:spPr>
          <a:xfrm>
            <a:off x="864346" y="1403852"/>
            <a:ext cx="10382986" cy="490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49283-156C-D510-4A6C-7971191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26259"/>
          </a:xfrm>
        </p:spPr>
        <p:txBody>
          <a:bodyPr anchor="t">
            <a:normAutofit/>
          </a:bodyPr>
          <a:lstStyle/>
          <a:p>
            <a:r>
              <a:rPr lang="en-US" dirty="0"/>
              <a:t>Exclusion &amp; Comments</a:t>
            </a:r>
          </a:p>
        </p:txBody>
      </p:sp>
      <p:graphicFrame>
        <p:nvGraphicFramePr>
          <p:cNvPr id="15" name="Content Placeholder 1">
            <a:extLst>
              <a:ext uri="{FF2B5EF4-FFF2-40B4-BE49-F238E27FC236}">
                <a16:creationId xmlns:a16="http://schemas.microsoft.com/office/drawing/2014/main" id="{0D3900D7-450A-7FD4-81F2-2461EA26F28E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830004979"/>
              </p:ext>
            </p:extLst>
          </p:nvPr>
        </p:nvGraphicFramePr>
        <p:xfrm>
          <a:off x="1641988" y="1278193"/>
          <a:ext cx="9089126" cy="2989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44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FBDE82520C946BD19273829A3FFFC" ma:contentTypeVersion="6" ma:contentTypeDescription="Create a new document." ma:contentTypeScope="" ma:versionID="918a30e2a9da5475838501a6eba17c5f">
  <xsd:schema xmlns:xsd="http://www.w3.org/2001/XMLSchema" xmlns:xs="http://www.w3.org/2001/XMLSchema" xmlns:p="http://schemas.microsoft.com/office/2006/metadata/properties" xmlns:ns2="86f0cdac-08b0-4f30-9b7e-d8e4901616ad" xmlns:ns3="84c79faf-5eef-43a9-94fb-365a6db7a8a8" targetNamespace="http://schemas.microsoft.com/office/2006/metadata/properties" ma:root="true" ma:fieldsID="f15bb8afc84c5a9f6d27ee3075264cfc" ns2:_="" ns3:_="">
    <xsd:import namespace="86f0cdac-08b0-4f30-9b7e-d8e4901616ad"/>
    <xsd:import namespace="84c79faf-5eef-43a9-94fb-365a6db7a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0cdac-08b0-4f30-9b7e-d8e490161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79faf-5eef-43a9-94fb-365a6db7a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16C3B2-E129-40E7-AFA3-5182145793A3}">
  <ds:schemaRefs>
    <ds:schemaRef ds:uri="84c79faf-5eef-43a9-94fb-365a6db7a8a8"/>
    <ds:schemaRef ds:uri="86f0cdac-08b0-4f30-9b7e-d8e4901616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882</Words>
  <Application>Microsoft Office PowerPoint</Application>
  <PresentationFormat>Custom</PresentationFormat>
  <Paragraphs>119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Log Triage Tool Overview</vt:lpstr>
      <vt:lpstr>Agenda</vt:lpstr>
      <vt:lpstr>Why Log Triage Tool?</vt:lpstr>
      <vt:lpstr>Features </vt:lpstr>
      <vt:lpstr>User Interface Overview</vt:lpstr>
      <vt:lpstr>User Interface Overview (cont.)</vt:lpstr>
      <vt:lpstr>Filtering &amp; Sorting</vt:lpstr>
      <vt:lpstr>Filtering &amp; Sorting (Cont…)</vt:lpstr>
      <vt:lpstr>Exclusion &amp; Comments</vt:lpstr>
      <vt:lpstr>Exclusion &amp; Comments (cont…)</vt:lpstr>
      <vt:lpstr>Exclusion &amp; Comments (cont…)</vt:lpstr>
      <vt:lpstr>Exclusion &amp; Comments (cont…)</vt:lpstr>
      <vt:lpstr>Exclusion &amp; Comments (cont…)</vt:lpstr>
      <vt:lpstr>Open Log file(s)</vt:lpstr>
      <vt:lpstr>Export &amp; Session Management</vt:lpstr>
      <vt:lpstr>Export &amp; Session Management (cont.)</vt:lpstr>
      <vt:lpstr>Export &amp; Session Management (cont.)</vt:lpstr>
      <vt:lpstr>Visualization</vt:lpstr>
      <vt:lpstr>Visualization (cont.)</vt:lpstr>
      <vt:lpstr>Summary</vt:lpstr>
      <vt:lpstr>Summary (cont.)</vt:lpstr>
      <vt:lpstr>Log File Type and Scoreboard Errors</vt:lpstr>
      <vt:lpstr>Columns selection</vt:lpstr>
      <vt:lpstr>Recent Folders</vt:lpstr>
      <vt:lpstr>Shortcuts</vt:lpstr>
      <vt:lpstr>Dark Mode</vt:lpstr>
      <vt:lpstr>Installation &amp; Requirements</vt:lpstr>
      <vt:lpstr>Troubleshooting</vt:lpstr>
      <vt:lpstr>Troubleshooting (cont.)</vt:lpstr>
      <vt:lpstr>How to use</vt:lpstr>
      <vt:lpstr>How to Explore</vt:lpstr>
      <vt:lpstr>Future Ideas to Consider</vt:lpstr>
      <vt:lpstr>Feedback and Suggestions</vt:lpstr>
      <vt:lpstr>PowerPoint Presentation</vt:lpstr>
      <vt:lpstr>Thank You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Johnson Amalraj - I77655</cp:lastModifiedBy>
  <cp:revision>155</cp:revision>
  <dcterms:created xsi:type="dcterms:W3CDTF">2019-09-10T21:33:18Z</dcterms:created>
  <dcterms:modified xsi:type="dcterms:W3CDTF">2025-06-29T07:15:50Z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8fbba442-8e62-441a-8a37-77e419e57804</vt:lpwstr>
  </property>
  <property fmtid="{D5CDD505-2E9C-101B-9397-08002B2CF9AE}" pid="3" name="ContentTypeId">
    <vt:lpwstr>0x0101006F2FBDE82520C946BD19273829A3FFFC</vt:lpwstr>
  </property>
</Properties>
</file>